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898c0786c75a2be5f47620a54d5ef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8105" y="-492125"/>
            <a:ext cx="12348210" cy="74218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8560" y="2311400"/>
            <a:ext cx="4754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7200" b="1">
                <a:solidFill>
                  <a:schemeClr val="accent4"/>
                </a:solidFill>
                <a:effectLst/>
              </a:rPr>
              <a:t>我交新朋友</a:t>
            </a:r>
            <a:endParaRPr lang="zh-CN" altLang="en-US" sz="7200" b="1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271173aa0e683f0f042efed48b7f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25" y="328295"/>
            <a:ext cx="11029315" cy="6202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465db6a3af996bb67ab6c4d52595e5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195580"/>
            <a:ext cx="11036300" cy="5981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676f651929effa1368fbf37eeefc88"/>
          <p:cNvPicPr>
            <a:picLocks noChangeAspect="1"/>
          </p:cNvPicPr>
          <p:nvPr/>
        </p:nvPicPr>
        <p:blipFill>
          <a:blip r:embed="rId1"/>
          <a:srcRect l="24403" t="-179"/>
          <a:stretch>
            <a:fillRect/>
          </a:stretch>
        </p:blipFill>
        <p:spPr>
          <a:xfrm>
            <a:off x="5125085" y="-211455"/>
            <a:ext cx="9208135" cy="7099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57250" y="1691005"/>
            <a:ext cx="426783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去交一个新朋友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5381707babef673d46228de854f753e"/>
          <p:cNvPicPr>
            <a:picLocks noChangeAspect="1"/>
          </p:cNvPicPr>
          <p:nvPr/>
        </p:nvPicPr>
        <p:blipFill>
          <a:blip r:embed="rId1"/>
          <a:srcRect l="1244" t="17386" r="50907" b="30600"/>
          <a:stretch>
            <a:fillRect/>
          </a:stretch>
        </p:blipFill>
        <p:spPr>
          <a:xfrm>
            <a:off x="671195" y="407670"/>
            <a:ext cx="4063365" cy="6042660"/>
          </a:xfrm>
          <a:prstGeom prst="rect">
            <a:avLst/>
          </a:prstGeom>
        </p:spPr>
      </p:pic>
      <p:pic>
        <p:nvPicPr>
          <p:cNvPr id="5" name="图片 4" descr="5381707babef673d46228de854f753e"/>
          <p:cNvPicPr>
            <a:picLocks noChangeAspect="1"/>
          </p:cNvPicPr>
          <p:nvPr/>
        </p:nvPicPr>
        <p:blipFill>
          <a:blip r:embed="rId1"/>
          <a:srcRect t="72260" r="50363"/>
          <a:stretch>
            <a:fillRect/>
          </a:stretch>
        </p:blipFill>
        <p:spPr>
          <a:xfrm>
            <a:off x="5443220" y="1303020"/>
            <a:ext cx="5910580" cy="45192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5381707babef673d46228de854f753e"/>
          <p:cNvPicPr>
            <a:picLocks noChangeAspect="1"/>
          </p:cNvPicPr>
          <p:nvPr/>
        </p:nvPicPr>
        <p:blipFill>
          <a:blip r:embed="rId1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l="55260" t="17614" b="38744"/>
          <a:stretch>
            <a:fillRect/>
          </a:stretch>
        </p:blipFill>
        <p:spPr>
          <a:xfrm>
            <a:off x="422275" y="365125"/>
            <a:ext cx="4987925" cy="6656705"/>
          </a:xfrm>
          <a:prstGeom prst="rect">
            <a:avLst/>
          </a:prstGeom>
        </p:spPr>
      </p:pic>
      <p:pic>
        <p:nvPicPr>
          <p:cNvPr id="6" name="图片 5" descr="5381707babef673d46228de854f753e"/>
          <p:cNvPicPr>
            <a:picLocks noChangeAspect="1"/>
          </p:cNvPicPr>
          <p:nvPr/>
        </p:nvPicPr>
        <p:blipFill>
          <a:blip r:embed="rId1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l="54854" t="61932"/>
          <a:stretch>
            <a:fillRect/>
          </a:stretch>
        </p:blipFill>
        <p:spPr>
          <a:xfrm>
            <a:off x="6767830" y="1006475"/>
            <a:ext cx="4767580" cy="55003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09355" y="2820670"/>
            <a:ext cx="758190" cy="6515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4</cp:revision>
  <dcterms:created xsi:type="dcterms:W3CDTF">2023-08-31T06:57:00Z</dcterms:created>
  <dcterms:modified xsi:type="dcterms:W3CDTF">2024-08-31T02:34:41Z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