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2" r:id="rId5"/>
    <p:sldId id="261" r:id="rId6"/>
    <p:sldId id="260" r:id="rId7"/>
    <p:sldId id="259" r:id="rId8"/>
    <p:sldId id="258" r:id="rId9"/>
    <p:sldId id="265" r:id="rId10"/>
    <p:sldId id="268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A99A-96F1-4BB3-B87E-BE706710E89A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0669-8A90-44FE-B22C-8474F6FB3F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A99A-96F1-4BB3-B87E-BE706710E89A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0669-8A90-44FE-B22C-8474F6FB3F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A99A-96F1-4BB3-B87E-BE706710E89A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0669-8A90-44FE-B22C-8474F6FB3F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A99A-96F1-4BB3-B87E-BE706710E89A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0669-8A90-44FE-B22C-8474F6FB3F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A99A-96F1-4BB3-B87E-BE706710E89A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0669-8A90-44FE-B22C-8474F6FB3F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A99A-96F1-4BB3-B87E-BE706710E89A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0669-8A90-44FE-B22C-8474F6FB3F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A99A-96F1-4BB3-B87E-BE706710E89A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0669-8A90-44FE-B22C-8474F6FB3F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A99A-96F1-4BB3-B87E-BE706710E89A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0669-8A90-44FE-B22C-8474F6FB3F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A99A-96F1-4BB3-B87E-BE706710E89A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0669-8A90-44FE-B22C-8474F6FB3F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A99A-96F1-4BB3-B87E-BE706710E89A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0669-8A90-44FE-B22C-8474F6FB3F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A99A-96F1-4BB3-B87E-BE706710E89A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0669-8A90-44FE-B22C-8474F6FB3F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FA99A-96F1-4BB3-B87E-BE706710E89A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00669-8A90-44FE-B22C-8474F6FB3F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11588775_115415688157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957995" cy="5393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3-151230114621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-47626"/>
            <a:ext cx="5976664" cy="6905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58G58PICmvV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6672"/>
            <a:ext cx="4536504" cy="5704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0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92696"/>
            <a:ext cx="6192688" cy="5459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6704106_223232205107_2.png"/>
          <p:cNvPicPr>
            <a:picLocks noChangeAspect="1" noChangeArrowheads="1"/>
          </p:cNvPicPr>
          <p:nvPr/>
        </p:nvPicPr>
        <p:blipFill>
          <a:blip r:embed="rId2" cstate="print"/>
          <a:srcRect r="15487"/>
          <a:stretch>
            <a:fillRect/>
          </a:stretch>
        </p:blipFill>
        <p:spPr bwMode="auto">
          <a:xfrm>
            <a:off x="2195736" y="548680"/>
            <a:ext cx="4824536" cy="5708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esktop\2008724224322307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373356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esktop\sy_45237377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532984" cy="4242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esktop\16V58PICrij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7253064" cy="4759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esktop\f703738da97739125783aa68f2198618367ae216.jpg"/>
          <p:cNvPicPr>
            <a:picLocks noChangeAspect="1" noChangeArrowheads="1"/>
          </p:cNvPicPr>
          <p:nvPr/>
        </p:nvPicPr>
        <p:blipFill>
          <a:blip r:embed="rId2" cstate="print"/>
          <a:srcRect l="6668" r="16646" b="5000"/>
          <a:stretch>
            <a:fillRect/>
          </a:stretch>
        </p:blipFill>
        <p:spPr bwMode="auto">
          <a:xfrm>
            <a:off x="1979712" y="1340768"/>
            <a:ext cx="4968552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4c6cc16ft6784d4192c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5964773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</cp:revision>
  <dcterms:created xsi:type="dcterms:W3CDTF">2017-09-26T09:52:19Z</dcterms:created>
  <dcterms:modified xsi:type="dcterms:W3CDTF">2017-09-26T09:58:17Z</dcterms:modified>
</cp:coreProperties>
</file>