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60" r:id="rId5"/>
    <p:sldId id="258" r:id="rId6"/>
    <p:sldId id="259" r:id="rId7"/>
  </p:sldIdLst>
  <p:sldSz cx="12192000" cy="6858000"/>
  <p:notesSz cx="7104380" cy="1023493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278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pPr fontAlgn="auto"/>
            <a:fld id="{0F9B84EA-7D68-4D60-9CB1-D50884785D1C}" type="datetimeFigureOut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pPr fontAlgn="auto"/>
            <a:fld id="{8D4E0FC9-F1F8-4FAE-9988-3BA365CFD46F}" type="slidenum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6C8D182-E4C8-4120-9249-FC9774456FF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85D0DACE-38E0-42D2-9336-2B707D34BC6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单击此处添加副标题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 hidden="1"/>
          <p:cNvCxnSpPr/>
          <p:nvPr userDrawn="1"/>
        </p:nvCxnSpPr>
        <p:spPr>
          <a:xfrm>
            <a:off x="742950" y="434975"/>
            <a:ext cx="0" cy="139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9EFD9D74-47D9-4702-A33C-335B63B48DB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FABC47A4-756D-490B-A52F-7D9E2C9FC05F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3" descr="089451157e23b1ede845a35a46f79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4913" y="220663"/>
            <a:ext cx="8312150" cy="6230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文本框 4"/>
          <p:cNvSpPr txBox="1"/>
          <p:nvPr/>
        </p:nvSpPr>
        <p:spPr>
          <a:xfrm>
            <a:off x="542925" y="769938"/>
            <a:ext cx="860425" cy="4760912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 anchorCtr="0">
            <a:spAutoFit/>
          </a:bodyPr>
          <a:p>
            <a:r>
              <a:rPr lang="zh-CN" altLang="en-US" sz="4400">
                <a:latin typeface="Arial" panose="020B0604020202020204" pitchFamily="34" charset="0"/>
                <a:ea typeface="黑体" panose="02010609060101010101" charset="-122"/>
              </a:rPr>
              <a:t>美术：我的好朋友</a:t>
            </a:r>
            <a:endParaRPr lang="zh-CN" altLang="en-US" sz="4400"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763"/>
            <a:ext cx="10515600" cy="1325563"/>
          </a:xfrm>
        </p:spPr>
        <p:txBody>
          <a:bodyPr anchor="ctr" anchorCtr="0">
            <a:normAutofit/>
          </a:bodyPr>
          <a:p>
            <a:pPr fontAlgn="auto"/>
            <a:endParaRPr lang="zh-CN" altLang="en-US" strike="noStrike" noProof="1"/>
          </a:p>
        </p:txBody>
      </p:sp>
      <p:pic>
        <p:nvPicPr>
          <p:cNvPr id="6146" name="内容占位符 3" descr="a4fcb387eef78764d8ed17a76d4eb52"/>
          <p:cNvPicPr>
            <a:picLocks noGrp="1" noChangeAspect="1"/>
          </p:cNvPicPr>
          <p:nvPr>
            <p:ph idx="1"/>
          </p:nvPr>
        </p:nvPicPr>
        <p:blipFill>
          <a:blip r:embed="rId1"/>
          <a:srcRect l="3482" t="5034" r="2269" b="9631"/>
          <a:stretch>
            <a:fillRect/>
          </a:stretch>
        </p:blipFill>
        <p:spPr>
          <a:xfrm>
            <a:off x="-133350" y="-101600"/>
            <a:ext cx="6059488" cy="4183063"/>
          </a:xfrm>
          <a:ln/>
        </p:spPr>
      </p:pic>
      <p:pic>
        <p:nvPicPr>
          <p:cNvPr id="6147" name="图片 4" descr="ef6fb5c86ab44eef5b9273dcaf0c7ab"/>
          <p:cNvPicPr>
            <a:picLocks noChangeAspect="1"/>
          </p:cNvPicPr>
          <p:nvPr/>
        </p:nvPicPr>
        <p:blipFill>
          <a:blip r:embed="rId2"/>
          <a:srcRect l="3358" t="7195" r="3218" b="8673"/>
          <a:stretch>
            <a:fillRect/>
          </a:stretch>
        </p:blipFill>
        <p:spPr>
          <a:xfrm>
            <a:off x="5626100" y="2103438"/>
            <a:ext cx="6378575" cy="45513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内容占位符 3" descr="700a9d0904a0cc7ffc67317d1882a9f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5950" y="9525"/>
            <a:ext cx="10018713" cy="6699250"/>
          </a:xfrm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内容占位符 3" descr="7feb6abba040a8778b63008520e39dd"/>
          <p:cNvPicPr>
            <a:picLocks noGrp="1" noChangeAspect="1"/>
          </p:cNvPicPr>
          <p:nvPr>
            <p:ph idx="1"/>
          </p:nvPr>
        </p:nvPicPr>
        <p:blipFill>
          <a:blip r:embed="rId1"/>
          <a:srcRect l="1671" t="33772" r="560" b="-627"/>
          <a:stretch>
            <a:fillRect/>
          </a:stretch>
        </p:blipFill>
        <p:spPr>
          <a:xfrm>
            <a:off x="1789113" y="6350"/>
            <a:ext cx="7743825" cy="7058025"/>
          </a:xfr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内容占位符 3" descr="b4b6d476fbfbfb557d3d3f21df85b5c"/>
          <p:cNvPicPr>
            <a:picLocks noGrp="1" noChangeAspect="1"/>
          </p:cNvPicPr>
          <p:nvPr>
            <p:ph idx="1"/>
          </p:nvPr>
        </p:nvPicPr>
        <p:blipFill>
          <a:blip r:embed="rId1"/>
          <a:srcRect t="2733" b="1970"/>
          <a:stretch>
            <a:fillRect/>
          </a:stretch>
        </p:blipFill>
        <p:spPr>
          <a:xfrm>
            <a:off x="1812925" y="-3175"/>
            <a:ext cx="7205663" cy="6864350"/>
          </a:xfrm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演示</Application>
  <PresentationFormat>宽屏</PresentationFormat>
  <Paragraphs>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Arial Unicode MS</vt:lpstr>
      <vt:lpstr>Arial Black</vt:lpstr>
      <vt:lpstr>微软雅黑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市直单位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Gardenia</cp:lastModifiedBy>
  <cp:revision>3</cp:revision>
  <dcterms:created xsi:type="dcterms:W3CDTF">2024-04-06T05:05:14Z</dcterms:created>
  <dcterms:modified xsi:type="dcterms:W3CDTF">2024-04-06T05:09:50Z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