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2" r:id="rId5"/>
    <p:sldId id="258" r:id="rId6"/>
    <p:sldId id="259" r:id="rId7"/>
    <p:sldId id="260" r:id="rId8"/>
    <p:sldId id="261" r:id="rId9"/>
    <p:sldId id="264" r:id="rId10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 hidden="1"/>
          <p:cNvCxnSpPr/>
          <p:nvPr userDrawn="1"/>
        </p:nvCxnSpPr>
        <p:spPr>
          <a:xfrm>
            <a:off x="742950" y="434975"/>
            <a:ext cx="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9EFD9D74-47D9-4702-A33C-335B63B48DB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FABC47A4-756D-490B-A52F-7D9E2C9FC05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副标题 2"/>
          <p:cNvSpPr>
            <a:spLocks noGrp="1"/>
          </p:cNvSpPr>
          <p:nvPr>
            <p:ph type="subTitle" idx="1" hasCustomPrompt="1"/>
          </p:nvPr>
        </p:nvSpPr>
        <p:spPr>
          <a:ln/>
        </p:spPr>
        <p:txBody>
          <a:bodyPr vert="horz" lIns="91440" tIns="45720" rIns="91440" bIns="45720" anchor="t" anchorCtr="0"/>
          <a:p>
            <a:pPr defTabSz="914400"/>
            <a:endParaRPr lang="zh-CN" altLang="en-US" kern="1200">
              <a:solidFill>
                <a:srgbClr val="404040"/>
              </a:solidFill>
              <a:latin typeface="Arial Black" panose="020B0A0402010202020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5122" name="图片 3" descr="f151802cfaa8f4f7581117f86e4f8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588" y="363538"/>
            <a:ext cx="10909300" cy="613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4"/>
          <p:cNvSpPr txBox="1"/>
          <p:nvPr/>
        </p:nvSpPr>
        <p:spPr>
          <a:xfrm>
            <a:off x="127000" y="984250"/>
            <a:ext cx="860425" cy="47307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r>
              <a:rPr lang="zh-CN" altLang="en-US" sz="4400">
                <a:latin typeface="Arial" panose="020B0604020202020204" pitchFamily="34" charset="0"/>
                <a:ea typeface="黑体" panose="02010609060101010101" charset="-122"/>
              </a:rPr>
              <a:t>美术：我的舞台</a:t>
            </a:r>
            <a:endParaRPr lang="zh-CN" altLang="en-US" sz="440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9050"/>
            <a:ext cx="10515600" cy="1325563"/>
          </a:xfrm>
        </p:spPr>
        <p:txBody>
          <a:bodyPr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舞台上有什么？</a:t>
            </a:r>
            <a:endParaRPr kumimoji="0" lang="zh-CN" altLang="en-US" sz="24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6" name="内容占位符 3" descr="695038c3e688b0db3094b8fc5689a9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1525" y="869950"/>
            <a:ext cx="10255250" cy="5768975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4" descr="e79a732de5567a6e9dbcc480c434c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763" y="357188"/>
            <a:ext cx="10912475" cy="6143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763"/>
            <a:ext cx="10515600" cy="1325563"/>
          </a:xfrm>
        </p:spPr>
        <p:txBody>
          <a:bodyPr anchor="ctr" anchorCtr="0">
            <a:normAutofit/>
          </a:bodyPr>
          <a:p>
            <a:pPr fontAlgn="auto"/>
            <a:endParaRPr lang="zh-CN" altLang="en-US" strike="noStrike" noProof="1"/>
          </a:p>
        </p:txBody>
      </p:sp>
      <p:pic>
        <p:nvPicPr>
          <p:cNvPr id="8194" name="内容占位符 3" descr="db0973c5d3d880d60d06be08786f85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1488" y="139700"/>
            <a:ext cx="11247437" cy="6426200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4" descr="75ffec60d7299494896f5b471d0c1d7"/>
          <p:cNvPicPr>
            <a:picLocks noChangeAspect="1"/>
          </p:cNvPicPr>
          <p:nvPr/>
        </p:nvPicPr>
        <p:blipFill>
          <a:blip r:embed="rId1"/>
          <a:srcRect l="10786" r="8966"/>
          <a:stretch>
            <a:fillRect/>
          </a:stretch>
        </p:blipFill>
        <p:spPr>
          <a:xfrm>
            <a:off x="5494338" y="2092325"/>
            <a:ext cx="6604000" cy="463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763"/>
            <a:ext cx="10515600" cy="1325563"/>
          </a:xfrm>
        </p:spPr>
        <p:txBody>
          <a:bodyPr anchor="ctr" anchorCtr="0">
            <a:normAutofit/>
          </a:bodyPr>
          <a:p>
            <a:pPr fontAlgn="auto"/>
            <a:endParaRPr lang="zh-CN" altLang="en-US" strike="noStrike" noProof="1"/>
          </a:p>
        </p:txBody>
      </p:sp>
      <p:pic>
        <p:nvPicPr>
          <p:cNvPr id="9219" name="内容占位符 3" descr="09d03ce7df3ba823b56e6ff798c7f82"/>
          <p:cNvPicPr>
            <a:picLocks noGrp="1" noChangeAspect="1"/>
          </p:cNvPicPr>
          <p:nvPr>
            <p:ph idx="1"/>
          </p:nvPr>
        </p:nvPicPr>
        <p:blipFill>
          <a:blip r:embed="rId2"/>
          <a:srcRect l="16963" r="15517"/>
          <a:stretch>
            <a:fillRect/>
          </a:stretch>
        </p:blipFill>
        <p:spPr>
          <a:xfrm>
            <a:off x="34925" y="-11112"/>
            <a:ext cx="5600700" cy="4670425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763"/>
            <a:ext cx="10515600" cy="1325563"/>
          </a:xfrm>
        </p:spPr>
        <p:txBody>
          <a:bodyPr anchor="ctr" anchorCtr="0">
            <a:normAutofit/>
          </a:bodyPr>
          <a:p>
            <a:pPr fontAlgn="auto"/>
            <a:endParaRPr lang="zh-CN" altLang="en-US" strike="noStrike" noProof="1"/>
          </a:p>
        </p:txBody>
      </p:sp>
      <p:pic>
        <p:nvPicPr>
          <p:cNvPr id="10242" name="内容占位符 3" descr="b9516b91328ec7ce18562460b35144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6775" y="119063"/>
            <a:ext cx="9929813" cy="6619875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763"/>
            <a:ext cx="10515600" cy="1325563"/>
          </a:xfrm>
        </p:spPr>
        <p:txBody>
          <a:bodyPr anchor="ctr" anchorCtr="0">
            <a:normAutofit/>
          </a:bodyPr>
          <a:p>
            <a:pPr fontAlgn="auto"/>
            <a:endParaRPr lang="zh-CN" altLang="en-US" strike="noStrike" noProof="1"/>
          </a:p>
        </p:txBody>
      </p:sp>
      <p:pic>
        <p:nvPicPr>
          <p:cNvPr id="11266" name="内容占位符 3" descr="227eefebd02bd227d11cbd4909b89da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338138"/>
            <a:ext cx="10688638" cy="6018212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763"/>
            <a:ext cx="10515600" cy="1325563"/>
          </a:xfrm>
        </p:spPr>
        <p:txBody>
          <a:bodyPr anchor="ctr" anchorCtr="0">
            <a:normAutofit/>
          </a:bodyPr>
          <a:p>
            <a:pPr fontAlgn="auto"/>
            <a:endParaRPr lang="zh-CN" altLang="en-US" strike="noStrike" noProof="1"/>
          </a:p>
        </p:txBody>
      </p:sp>
      <p:pic>
        <p:nvPicPr>
          <p:cNvPr id="12290" name="内容占位符 3" descr="667e7c3d0a7e84412cbffe4710bafdb"/>
          <p:cNvPicPr>
            <a:picLocks noGrp="1" noChangeAspect="1"/>
          </p:cNvPicPr>
          <p:nvPr>
            <p:ph idx="1"/>
          </p:nvPr>
        </p:nvPicPr>
        <p:blipFill>
          <a:blip r:embed="rId1"/>
          <a:srcRect l="4816" t="23329" r="28142" b="16286"/>
          <a:stretch>
            <a:fillRect/>
          </a:stretch>
        </p:blipFill>
        <p:spPr>
          <a:xfrm>
            <a:off x="28575" y="258763"/>
            <a:ext cx="4813300" cy="5908675"/>
          </a:xfrm>
          <a:ln/>
        </p:spPr>
      </p:pic>
      <p:pic>
        <p:nvPicPr>
          <p:cNvPr id="12291" name="图片 4" descr="b6b23da8d43270e5e7ed85d1f74487d"/>
          <p:cNvPicPr>
            <a:picLocks noChangeAspect="1"/>
          </p:cNvPicPr>
          <p:nvPr/>
        </p:nvPicPr>
        <p:blipFill>
          <a:blip r:embed="rId2"/>
          <a:srcRect l="4604" t="19225" r="8588" b="17188"/>
          <a:stretch>
            <a:fillRect/>
          </a:stretch>
        </p:blipFill>
        <p:spPr>
          <a:xfrm>
            <a:off x="5000625" y="342900"/>
            <a:ext cx="7169150" cy="574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>宽屏</PresentationFormat>
  <Paragraphs>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市直单位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Gardenia</cp:lastModifiedBy>
  <cp:revision>3</cp:revision>
  <dcterms:created xsi:type="dcterms:W3CDTF">2024-04-06T04:53:05Z</dcterms:created>
  <dcterms:modified xsi:type="dcterms:W3CDTF">2024-04-06T05:02:14Z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