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6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6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6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GIF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audio" Target="../media/media1.mp3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10" Type="http://schemas.microsoft.com/office/2007/relationships/media" Target="../media/media1.mp3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143885" y="2695575"/>
            <a:ext cx="66484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>
                <a:latin typeface="方正粗黑宋简体" panose="02000000000000000000" charset="-122"/>
                <a:ea typeface="方正粗黑宋简体" panose="02000000000000000000" charset="-122"/>
              </a:rPr>
              <a:t>音乐：小兔跳跳跳</a:t>
            </a:r>
            <a:endParaRPr lang="zh-CN" altLang="en-US" sz="6000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d492296661d57b9079c5396d0e2d6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0430" y="2042160"/>
            <a:ext cx="2746375" cy="3318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30674 -0.100065 C 0.00195508 -0.0360491 0.00476611 0.0533341 0.0148858 0.0521261 C 0.0295032 0.0521261 0.0306276 -0.247423 0.048056 -0.248631 C 0.0637976 -0.248631 0.0553647 0.0134733 0.0705441 0.0122653 C 0.0862859 0.0122653 0.0778528 -0.177369 0.094719 -0.177369 C 0.109899 -0.177369 0.101466 -0.0493353 0.114958 -0.0493353 C 0.127889 -0.0493353 0.121143 -0.147172 0.132949 -0.147172 C 0.139696 -0.147172 0.140258 -0.120599 0.14082 -0.100065 " pathEditMode="relative" rAng="0" ptsTypes="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t01881cc1dcdd30e6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7170" y="725805"/>
            <a:ext cx="1462405" cy="1715770"/>
          </a:xfrm>
          <a:prstGeom prst="rect">
            <a:avLst/>
          </a:prstGeom>
        </p:spPr>
      </p:pic>
      <p:pic>
        <p:nvPicPr>
          <p:cNvPr id="3" name="图片 2" descr="d492296661d57b9079c5396d0e2d6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110" y="847725"/>
            <a:ext cx="1217930" cy="1471930"/>
          </a:xfrm>
          <a:prstGeom prst="rect">
            <a:avLst/>
          </a:prstGeom>
        </p:spPr>
      </p:pic>
      <p:pic>
        <p:nvPicPr>
          <p:cNvPr id="4" name="图片 3" descr="t01881cc1dcdd30e6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43955" y="725805"/>
            <a:ext cx="1462405" cy="1715770"/>
          </a:xfrm>
          <a:prstGeom prst="rect">
            <a:avLst/>
          </a:prstGeom>
        </p:spPr>
      </p:pic>
      <p:pic>
        <p:nvPicPr>
          <p:cNvPr id="5" name="图片 4" descr="a4faf1ea6c62d14ca96d19dad21f6a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4275" y="725805"/>
            <a:ext cx="2227580" cy="1422400"/>
          </a:xfrm>
          <a:prstGeom prst="rect">
            <a:avLst/>
          </a:prstGeom>
        </p:spPr>
      </p:pic>
      <p:pic>
        <p:nvPicPr>
          <p:cNvPr id="6" name="图片 5" descr="t01881cc1dcdd30e6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7170" y="2590800"/>
            <a:ext cx="1462405" cy="1715770"/>
          </a:xfrm>
          <a:prstGeom prst="rect">
            <a:avLst/>
          </a:prstGeom>
        </p:spPr>
      </p:pic>
      <p:pic>
        <p:nvPicPr>
          <p:cNvPr id="7" name="图片 6" descr="d492296661d57b9079c5396d0e2d6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110" y="2712720"/>
            <a:ext cx="1217930" cy="1471930"/>
          </a:xfrm>
          <a:prstGeom prst="rect">
            <a:avLst/>
          </a:prstGeom>
        </p:spPr>
      </p:pic>
      <p:pic>
        <p:nvPicPr>
          <p:cNvPr id="8" name="图片 7" descr="t01881cc1dcdd30e6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3535" y="4336415"/>
            <a:ext cx="1462405" cy="1715770"/>
          </a:xfrm>
          <a:prstGeom prst="rect">
            <a:avLst/>
          </a:prstGeom>
        </p:spPr>
      </p:pic>
      <p:pic>
        <p:nvPicPr>
          <p:cNvPr id="9" name="图片 8" descr="d492296661d57b9079c5396d0e2d6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475" y="4458335"/>
            <a:ext cx="1217930" cy="1471930"/>
          </a:xfrm>
          <a:prstGeom prst="rect">
            <a:avLst/>
          </a:prstGeom>
        </p:spPr>
      </p:pic>
      <p:pic>
        <p:nvPicPr>
          <p:cNvPr id="13" name="图片 12" descr="t01881cc1dcdd30e6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50940" y="4347210"/>
            <a:ext cx="1462405" cy="1715770"/>
          </a:xfrm>
          <a:prstGeom prst="rect">
            <a:avLst/>
          </a:prstGeom>
        </p:spPr>
      </p:pic>
      <p:pic>
        <p:nvPicPr>
          <p:cNvPr id="14" name="图片 13" descr="t01881cc1dcdd30e6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43955" y="2568575"/>
            <a:ext cx="1462405" cy="1715770"/>
          </a:xfrm>
          <a:prstGeom prst="rect">
            <a:avLst/>
          </a:prstGeom>
        </p:spPr>
      </p:pic>
      <p:pic>
        <p:nvPicPr>
          <p:cNvPr id="15" name="图片 14" descr="21aa5ca18e05f719c45c74135050e2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6525" y="3131185"/>
            <a:ext cx="1783080" cy="838200"/>
          </a:xfrm>
          <a:prstGeom prst="rect">
            <a:avLst/>
          </a:prstGeom>
        </p:spPr>
      </p:pic>
      <p:pic>
        <p:nvPicPr>
          <p:cNvPr id="16" name="图片 15" descr="5834a6b837392034711e9e94863a50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3540" y="4618990"/>
            <a:ext cx="1412875" cy="1311275"/>
          </a:xfrm>
          <a:prstGeom prst="rect">
            <a:avLst/>
          </a:prstGeom>
        </p:spPr>
      </p:pic>
      <p:pic>
        <p:nvPicPr>
          <p:cNvPr id="10" name="小兔跳跳跳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15395" y="613092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t01881cc1dcdd30e6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5045" y="2341245"/>
            <a:ext cx="1691005" cy="1984375"/>
          </a:xfrm>
          <a:prstGeom prst="rect">
            <a:avLst/>
          </a:prstGeom>
        </p:spPr>
      </p:pic>
      <p:pic>
        <p:nvPicPr>
          <p:cNvPr id="3" name="图片 2" descr="d492296661d57b9079c5396d0e2d6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985" y="2463165"/>
            <a:ext cx="1408430" cy="1702435"/>
          </a:xfrm>
          <a:prstGeom prst="rect">
            <a:avLst/>
          </a:prstGeom>
        </p:spPr>
      </p:pic>
      <p:pic>
        <p:nvPicPr>
          <p:cNvPr id="5" name="图片 4" descr="t01881cc1dcdd30e6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4350" y="2468245"/>
            <a:ext cx="1691005" cy="1984375"/>
          </a:xfrm>
          <a:prstGeom prst="rect">
            <a:avLst/>
          </a:prstGeom>
        </p:spPr>
      </p:pic>
      <p:pic>
        <p:nvPicPr>
          <p:cNvPr id="6" name="图片 5" descr="a4faf1ea6c62d14ca96d19dad21f6a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3950" y="644525"/>
            <a:ext cx="2227580" cy="1422400"/>
          </a:xfrm>
          <a:prstGeom prst="rect">
            <a:avLst/>
          </a:prstGeom>
        </p:spPr>
      </p:pic>
      <p:pic>
        <p:nvPicPr>
          <p:cNvPr id="15" name="图片 14" descr="21aa5ca18e05f719c45c74135050e2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6200" y="3049905"/>
            <a:ext cx="1783080" cy="838200"/>
          </a:xfrm>
          <a:prstGeom prst="rect">
            <a:avLst/>
          </a:prstGeom>
        </p:spPr>
      </p:pic>
      <p:pic>
        <p:nvPicPr>
          <p:cNvPr id="16" name="图片 15" descr="5834a6b837392034711e9e94863a50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3215" y="4537710"/>
            <a:ext cx="1412875" cy="1311275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 flipV="1">
            <a:off x="7435850" y="1703705"/>
            <a:ext cx="1427480" cy="1561465"/>
          </a:xfrm>
          <a:prstGeom prst="line">
            <a:avLst/>
          </a:prstGeom>
          <a:ln w="31750" cap="rnd">
            <a:solidFill>
              <a:schemeClr val="tx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7435850" y="3485515"/>
            <a:ext cx="1388745" cy="21590"/>
          </a:xfrm>
          <a:prstGeom prst="line">
            <a:avLst/>
          </a:prstGeom>
          <a:ln w="31750" cap="rnd">
            <a:solidFill>
              <a:schemeClr val="tx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378700" y="3667760"/>
            <a:ext cx="1532255" cy="1675765"/>
          </a:xfrm>
          <a:prstGeom prst="line">
            <a:avLst/>
          </a:prstGeom>
          <a:ln w="31750" cap="rnd">
            <a:solidFill>
              <a:schemeClr val="tx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4" name="小兔跳跳跳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83950" y="617410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t01881cc1dcdd30e64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72005" y="2268855"/>
            <a:ext cx="2453640" cy="28797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283585" y="577215"/>
            <a:ext cx="5625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比赛项目除了“跳跳跳”，还有哪些运动呢？</a:t>
            </a:r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7059295" y="2396490"/>
            <a:ext cx="2266950" cy="2266950"/>
            <a:chOff x="11117" y="3774"/>
            <a:chExt cx="3570" cy="3570"/>
          </a:xfrm>
        </p:grpSpPr>
        <p:sp>
          <p:nvSpPr>
            <p:cNvPr id="4" name="矩形 3"/>
            <p:cNvSpPr/>
            <p:nvPr/>
          </p:nvSpPr>
          <p:spPr>
            <a:xfrm>
              <a:off x="11117" y="3774"/>
              <a:ext cx="3570" cy="357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293" y="4759"/>
              <a:ext cx="1737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7200">
                  <a:latin typeface="华文琥珀" panose="02010800040101010101" charset="-122"/>
                  <a:ea typeface="华文琥珀" panose="02010800040101010101" charset="-122"/>
                </a:rPr>
                <a:t>？</a:t>
              </a:r>
              <a:endParaRPr lang="zh-CN" altLang="en-US" sz="7200">
                <a:latin typeface="华文琥珀" panose="02010800040101010101" charset="-122"/>
                <a:ea typeface="华文琥珀" panose="0201080004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d492296661d57b9079c5396d0e2d6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5985" y="2463165"/>
            <a:ext cx="1408430" cy="1702435"/>
          </a:xfrm>
          <a:prstGeom prst="rect">
            <a:avLst/>
          </a:prstGeom>
        </p:spPr>
      </p:pic>
      <p:pic>
        <p:nvPicPr>
          <p:cNvPr id="6" name="图片 5" descr="a4faf1ea6c62d14ca96d19dad21f6a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950" y="644525"/>
            <a:ext cx="2227580" cy="1422400"/>
          </a:xfrm>
          <a:prstGeom prst="rect">
            <a:avLst/>
          </a:prstGeom>
        </p:spPr>
      </p:pic>
      <p:pic>
        <p:nvPicPr>
          <p:cNvPr id="15" name="图片 14" descr="21aa5ca18e05f719c45c74135050e2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200" y="3049905"/>
            <a:ext cx="1783080" cy="838200"/>
          </a:xfrm>
          <a:prstGeom prst="rect">
            <a:avLst/>
          </a:prstGeom>
        </p:spPr>
      </p:pic>
      <p:pic>
        <p:nvPicPr>
          <p:cNvPr id="16" name="图片 15" descr="5834a6b837392034711e9e94863a5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3215" y="4537710"/>
            <a:ext cx="1412875" cy="1311275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 flipV="1">
            <a:off x="7435850" y="1703705"/>
            <a:ext cx="1427480" cy="1561465"/>
          </a:xfrm>
          <a:prstGeom prst="line">
            <a:avLst/>
          </a:prstGeom>
          <a:ln w="31750" cap="rnd">
            <a:solidFill>
              <a:schemeClr val="tx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7435850" y="3485515"/>
            <a:ext cx="1388745" cy="21590"/>
          </a:xfrm>
          <a:prstGeom prst="line">
            <a:avLst/>
          </a:prstGeom>
          <a:ln w="31750" cap="rnd">
            <a:solidFill>
              <a:schemeClr val="tx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378700" y="3667760"/>
            <a:ext cx="1532255" cy="1675765"/>
          </a:xfrm>
          <a:prstGeom prst="line">
            <a:avLst/>
          </a:prstGeom>
          <a:ln w="31750" cap="rnd">
            <a:solidFill>
              <a:schemeClr val="tx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746125" y="2381250"/>
            <a:ext cx="1817370" cy="1784985"/>
            <a:chOff x="11117" y="3774"/>
            <a:chExt cx="3570" cy="3571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11117" y="3774"/>
              <a:ext cx="3570" cy="357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>
              <p:custDataLst>
                <p:tags r:id="rId6"/>
              </p:custDataLst>
            </p:nvPr>
          </p:nvSpPr>
          <p:spPr>
            <a:xfrm>
              <a:off x="12148" y="4441"/>
              <a:ext cx="1737" cy="2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7200">
                  <a:latin typeface="华文琥珀" panose="02010800040101010101" charset="-122"/>
                  <a:ea typeface="华文琥珀" panose="02010800040101010101" charset="-122"/>
                </a:rPr>
                <a:t>？</a:t>
              </a:r>
              <a:endParaRPr lang="zh-CN" altLang="en-US" sz="7200">
                <a:latin typeface="华文琥珀" panose="02010800040101010101" charset="-122"/>
                <a:ea typeface="华文琥珀" panose="02010800040101010101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317490" y="2381250"/>
            <a:ext cx="1817370" cy="1784985"/>
            <a:chOff x="11117" y="3774"/>
            <a:chExt cx="3570" cy="3571"/>
          </a:xfrm>
        </p:grpSpPr>
        <p:sp>
          <p:nvSpPr>
            <p:cNvPr id="13" name="矩形 12"/>
            <p:cNvSpPr/>
            <p:nvPr>
              <p:custDataLst>
                <p:tags r:id="rId7"/>
              </p:custDataLst>
            </p:nvPr>
          </p:nvSpPr>
          <p:spPr>
            <a:xfrm>
              <a:off x="11117" y="3774"/>
              <a:ext cx="3570" cy="357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>
              <p:custDataLst>
                <p:tags r:id="rId8"/>
              </p:custDataLst>
            </p:nvPr>
          </p:nvSpPr>
          <p:spPr>
            <a:xfrm>
              <a:off x="12148" y="4441"/>
              <a:ext cx="1737" cy="2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7200">
                  <a:latin typeface="华文琥珀" panose="02010800040101010101" charset="-122"/>
                  <a:ea typeface="华文琥珀" panose="02010800040101010101" charset="-122"/>
                </a:rPr>
                <a:t>？</a:t>
              </a:r>
              <a:endParaRPr lang="zh-CN" altLang="en-US" sz="7200">
                <a:latin typeface="华文琥珀" panose="02010800040101010101" charset="-122"/>
                <a:ea typeface="华文琥珀" panose="02010800040101010101" charset="-122"/>
              </a:endParaRPr>
            </a:p>
          </p:txBody>
        </p:sp>
      </p:grpSp>
      <p:pic>
        <p:nvPicPr>
          <p:cNvPr id="2" name="小兔跳跳跳">
            <a:hlinkClick r:id="" action="ppaction://media"/>
          </p:cNvPr>
          <p:cNvPicPr/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40770" y="606615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N2NlMjdiNTAyNTBiZTBiYjRjYjJhZTcwZWY2MTE0NGE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WPS 演示</Application>
  <PresentationFormat>宽屏</PresentationFormat>
  <Paragraphs>10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宋体</vt:lpstr>
      <vt:lpstr>Wingdings</vt:lpstr>
      <vt:lpstr>方正粗黑宋简体</vt:lpstr>
      <vt:lpstr>华文琥珀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voice.</cp:lastModifiedBy>
  <cp:revision>4</cp:revision>
  <dcterms:created xsi:type="dcterms:W3CDTF">2023-08-09T12:44:00Z</dcterms:created>
  <dcterms:modified xsi:type="dcterms:W3CDTF">2024-02-17T13:17:22Z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2052-12.1.0.16250</vt:lpwstr>
  </property>
</Properties>
</file>