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70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5.xml"/><Relationship Id="rId3" Type="http://schemas.openxmlformats.org/officeDocument/2006/relationships/image" Target="../media/image1.jpeg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640 (1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10490"/>
            <a:ext cx="12192000" cy="696468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640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138680" y="608330"/>
            <a:ext cx="7521575" cy="564134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微信图片_2024020711043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217400" cy="685863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微信图片_20240207110530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微信图片_2024020711064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475845" cy="692213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commondata" val="eyJoZGlkIjoiYzk3MDIyYmJiZjg5YjQ3MmQwZDU5MjFjZjYyMDJmZWQ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丁猫猫</cp:lastModifiedBy>
  <cp:revision>155</cp:revision>
  <dcterms:created xsi:type="dcterms:W3CDTF">2019-06-19T02:08:00Z</dcterms:created>
  <dcterms:modified xsi:type="dcterms:W3CDTF">2024-02-07T03:07:49Z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2052-12.1.0.16250</vt:lpwstr>
  </property>
  <property fmtid="{D5CDD505-2E9C-101B-9397-08002B2CF9AE}" pid="3" name="ICV">
    <vt:lpwstr>7841BCD3485E46FCAB25A447DE9F33CC_11</vt:lpwstr>
  </property>
</Properties>
</file>