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8" name="图片 17" descr="QQ截图202104011403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810" cy="6862546"/>
          </a:xfrm>
          <a:prstGeom prst="rect">
            <a:avLst/>
          </a:prstGeom>
        </p:spPr>
      </p:pic>
      <p:pic>
        <p:nvPicPr>
          <p:cNvPr id="19" name="图片 18" descr="QQ截图202104011404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9291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截图202104011404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0"/>
            <a:ext cx="4643438" cy="6718115"/>
          </a:xfrm>
        </p:spPr>
      </p:pic>
      <p:pic>
        <p:nvPicPr>
          <p:cNvPr id="5" name="图片 4" descr="QQ截图202104011404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截图202104011404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286247" cy="6857999"/>
          </a:xfrm>
        </p:spPr>
      </p:pic>
      <p:pic>
        <p:nvPicPr>
          <p:cNvPr id="5" name="图片 4" descr="QQ截图20210401140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9291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截图202104011405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572000" cy="6858000"/>
          </a:xfrm>
        </p:spPr>
      </p:pic>
      <p:pic>
        <p:nvPicPr>
          <p:cNvPr id="5" name="图片 4" descr="QQ截图202104011405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截图2021040114053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214810" cy="7000900"/>
          </a:xfrm>
        </p:spPr>
      </p:pic>
      <p:pic>
        <p:nvPicPr>
          <p:cNvPr id="5" name="图片 4" descr="QQ截图202104011405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9291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截图202104011405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214810" cy="7000900"/>
          </a:xfrm>
        </p:spPr>
      </p:pic>
      <p:pic>
        <p:nvPicPr>
          <p:cNvPr id="5" name="图片 4" descr="QQ截图20210401140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0"/>
            <a:ext cx="5000628" cy="7000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截图202104011406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3857619" cy="6857999"/>
          </a:xfrm>
        </p:spPr>
      </p:pic>
      <p:pic>
        <p:nvPicPr>
          <p:cNvPr id="5" name="图片 4" descr="QQ截图202104011406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0"/>
            <a:ext cx="528638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PresentationFormat>全屏显示(4:3)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2</cp:revision>
  <dcterms:created xsi:type="dcterms:W3CDTF">2021-04-01T06:06:54Z</dcterms:created>
  <dcterms:modified xsi:type="dcterms:W3CDTF">2021-04-01T06:21:12Z</dcterms:modified>
</cp:coreProperties>
</file>