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5" r:id="rId4"/>
    <p:sldId id="257" r:id="rId5"/>
    <p:sldId id="258" r:id="rId6"/>
    <p:sldId id="259" r:id="rId7"/>
    <p:sldId id="266" r:id="rId8"/>
    <p:sldId id="260" r:id="rId9"/>
    <p:sldId id="26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8" Type="http://schemas.openxmlformats.org/officeDocument/2006/relationships/tags" Target="../tags/tag17.xml"/><Relationship Id="rId27" Type="http://schemas.openxmlformats.org/officeDocument/2006/relationships/tags" Target="../tags/tag16.xml"/><Relationship Id="rId26" Type="http://schemas.openxmlformats.org/officeDocument/2006/relationships/tags" Target="../tags/tag15.xml"/><Relationship Id="rId25" Type="http://schemas.openxmlformats.org/officeDocument/2006/relationships/tags" Target="../tags/tag14.xml"/><Relationship Id="rId24" Type="http://schemas.openxmlformats.org/officeDocument/2006/relationships/tags" Target="../tags/tag13.xml"/><Relationship Id="rId23" Type="http://schemas.openxmlformats.org/officeDocument/2006/relationships/tags" Target="../tags/tag12.xml"/><Relationship Id="rId22" Type="http://schemas.openxmlformats.org/officeDocument/2006/relationships/image" Target="../media/image10.png"/><Relationship Id="rId21" Type="http://schemas.openxmlformats.org/officeDocument/2006/relationships/tags" Target="../tags/tag11.xml"/><Relationship Id="rId20" Type="http://schemas.openxmlformats.org/officeDocument/2006/relationships/image" Target="../media/image9.png"/><Relationship Id="rId2" Type="http://schemas.openxmlformats.org/officeDocument/2006/relationships/tags" Target="../tags/tag1.xml"/><Relationship Id="rId19" Type="http://schemas.openxmlformats.org/officeDocument/2006/relationships/tags" Target="../tags/tag10.xml"/><Relationship Id="rId18" Type="http://schemas.openxmlformats.org/officeDocument/2006/relationships/image" Target="../media/image8.png"/><Relationship Id="rId17" Type="http://schemas.openxmlformats.org/officeDocument/2006/relationships/tags" Target="../tags/tag9.xml"/><Relationship Id="rId16" Type="http://schemas.openxmlformats.org/officeDocument/2006/relationships/image" Target="../media/image7.png"/><Relationship Id="rId15" Type="http://schemas.openxmlformats.org/officeDocument/2006/relationships/tags" Target="../tags/tag8.xml"/><Relationship Id="rId14" Type="http://schemas.openxmlformats.org/officeDocument/2006/relationships/tags" Target="../tags/tag7.xml"/><Relationship Id="rId13" Type="http://schemas.openxmlformats.org/officeDocument/2006/relationships/image" Target="../media/image6.png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7.xml"/><Relationship Id="rId7" Type="http://schemas.openxmlformats.org/officeDocument/2006/relationships/image" Target="../media/image12.png"/><Relationship Id="rId6" Type="http://schemas.openxmlformats.org/officeDocument/2006/relationships/tags" Target="../tags/tag26.xml"/><Relationship Id="rId5" Type="http://schemas.openxmlformats.org/officeDocument/2006/relationships/image" Target="../media/image11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8" Type="http://schemas.openxmlformats.org/officeDocument/2006/relationships/tags" Target="../tags/tag41.xml"/><Relationship Id="rId27" Type="http://schemas.openxmlformats.org/officeDocument/2006/relationships/tags" Target="../tags/tag40.xml"/><Relationship Id="rId26" Type="http://schemas.openxmlformats.org/officeDocument/2006/relationships/tags" Target="../tags/tag39.xml"/><Relationship Id="rId25" Type="http://schemas.openxmlformats.org/officeDocument/2006/relationships/tags" Target="../tags/tag38.xml"/><Relationship Id="rId24" Type="http://schemas.openxmlformats.org/officeDocument/2006/relationships/tags" Target="../tags/tag37.xml"/><Relationship Id="rId23" Type="http://schemas.openxmlformats.org/officeDocument/2006/relationships/image" Target="../media/image18.png"/><Relationship Id="rId22" Type="http://schemas.openxmlformats.org/officeDocument/2006/relationships/tags" Target="../tags/tag36.xml"/><Relationship Id="rId21" Type="http://schemas.openxmlformats.org/officeDocument/2006/relationships/image" Target="../media/image17.png"/><Relationship Id="rId20" Type="http://schemas.openxmlformats.org/officeDocument/2006/relationships/tags" Target="../tags/tag35.xml"/><Relationship Id="rId2" Type="http://schemas.openxmlformats.org/officeDocument/2006/relationships/tags" Target="../tags/tag23.xml"/><Relationship Id="rId19" Type="http://schemas.openxmlformats.org/officeDocument/2006/relationships/image" Target="../media/image16.png"/><Relationship Id="rId18" Type="http://schemas.openxmlformats.org/officeDocument/2006/relationships/tags" Target="../tags/tag34.xml"/><Relationship Id="rId17" Type="http://schemas.openxmlformats.org/officeDocument/2006/relationships/image" Target="../media/image15.pn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image" Target="../media/image14.png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3" Type="http://schemas.openxmlformats.org/officeDocument/2006/relationships/image" Target="../media/image21.png"/><Relationship Id="rId12" Type="http://schemas.openxmlformats.org/officeDocument/2006/relationships/tags" Target="../tags/tag64.xml"/><Relationship Id="rId11" Type="http://schemas.openxmlformats.org/officeDocument/2006/relationships/image" Target="../media/image20.png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86.xm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../media/image2.png"/><Relationship Id="rId4" Type="http://schemas.openxmlformats.org/officeDocument/2006/relationships/tags" Target="../tags/tag84.xml"/><Relationship Id="rId3" Type="http://schemas.openxmlformats.org/officeDocument/2006/relationships/image" Target="../media/image1.png"/><Relationship Id="rId28" Type="http://schemas.openxmlformats.org/officeDocument/2006/relationships/tags" Target="../tags/tag99.xml"/><Relationship Id="rId27" Type="http://schemas.openxmlformats.org/officeDocument/2006/relationships/tags" Target="../tags/tag98.xml"/><Relationship Id="rId26" Type="http://schemas.openxmlformats.org/officeDocument/2006/relationships/tags" Target="../tags/tag97.xml"/><Relationship Id="rId25" Type="http://schemas.openxmlformats.org/officeDocument/2006/relationships/tags" Target="../tags/tag96.xml"/><Relationship Id="rId24" Type="http://schemas.openxmlformats.org/officeDocument/2006/relationships/tags" Target="../tags/tag95.xml"/><Relationship Id="rId23" Type="http://schemas.openxmlformats.org/officeDocument/2006/relationships/tags" Target="../tags/tag94.xml"/><Relationship Id="rId22" Type="http://schemas.openxmlformats.org/officeDocument/2006/relationships/image" Target="../media/image10.png"/><Relationship Id="rId21" Type="http://schemas.openxmlformats.org/officeDocument/2006/relationships/tags" Target="../tags/tag93.xml"/><Relationship Id="rId20" Type="http://schemas.openxmlformats.org/officeDocument/2006/relationships/image" Target="../media/image9.png"/><Relationship Id="rId2" Type="http://schemas.openxmlformats.org/officeDocument/2006/relationships/tags" Target="../tags/tag83.xml"/><Relationship Id="rId19" Type="http://schemas.openxmlformats.org/officeDocument/2006/relationships/tags" Target="../tags/tag92.xml"/><Relationship Id="rId18" Type="http://schemas.openxmlformats.org/officeDocument/2006/relationships/image" Target="../media/image8.png"/><Relationship Id="rId17" Type="http://schemas.openxmlformats.org/officeDocument/2006/relationships/tags" Target="../tags/tag91.xml"/><Relationship Id="rId16" Type="http://schemas.openxmlformats.org/officeDocument/2006/relationships/image" Target="../media/image7.png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image" Target="../media/image6.png"/><Relationship Id="rId12" Type="http://schemas.openxmlformats.org/officeDocument/2006/relationships/tags" Target="../tags/tag88.xml"/><Relationship Id="rId11" Type="http://schemas.openxmlformats.org/officeDocument/2006/relationships/image" Target="../media/image5.png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509648" flipV="1">
            <a:off x="6947546" y="4444606"/>
            <a:ext cx="1373361" cy="23680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180309" y="-67561"/>
            <a:ext cx="1603426" cy="22922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4500000">
            <a:off x="843126" y="2336828"/>
            <a:ext cx="2578408" cy="2287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4720010">
            <a:off x="1399195" y="1532843"/>
            <a:ext cx="929913" cy="16034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5369552">
            <a:off x="8796324" y="2666571"/>
            <a:ext cx="2072593" cy="1838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20512468">
            <a:off x="7166009" y="4878781"/>
            <a:ext cx="2109809" cy="1871401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14"/>
            </p:custDataLst>
          </p:nvPr>
        </p:nvSpPr>
        <p:spPr>
          <a:xfrm>
            <a:off x="2502981" y="1162756"/>
            <a:ext cx="7274189" cy="443989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932899" y="334070"/>
            <a:ext cx="2978724" cy="2642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1655664">
            <a:off x="8648732" y="3987590"/>
            <a:ext cx="2383883" cy="264251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rot="14728496">
            <a:off x="8121455" y="-240377"/>
            <a:ext cx="3135128" cy="289442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 rot="5400000">
            <a:off x="1170465" y="4279945"/>
            <a:ext cx="2861846" cy="264212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23"/>
            </p:custDataLst>
          </p:nvPr>
        </p:nvCxnSpPr>
        <p:spPr>
          <a:xfrm>
            <a:off x="3057266" y="3474398"/>
            <a:ext cx="59898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4"/>
            </p:custDataLst>
          </p:nvPr>
        </p:nvSpPr>
        <p:spPr>
          <a:xfrm>
            <a:off x="3054262" y="1721118"/>
            <a:ext cx="5989837" cy="164914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54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5"/>
            </p:custDataLst>
          </p:nvPr>
        </p:nvSpPr>
        <p:spPr>
          <a:xfrm>
            <a:off x="3054261" y="3554923"/>
            <a:ext cx="5989838" cy="950984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35685" y="763270"/>
            <a:ext cx="10220960" cy="5294630"/>
            <a:chOff x="2998" y="1910"/>
            <a:chExt cx="13361" cy="6921"/>
          </a:xfrm>
        </p:grpSpPr>
        <p:sp>
          <p:nvSpPr>
            <p:cNvPr id="8" name="圆角矩形 43"/>
            <p:cNvSpPr/>
            <p:nvPr>
              <p:custDataLst>
                <p:tags r:id="rId3"/>
              </p:custDataLst>
            </p:nvPr>
          </p:nvSpPr>
          <p:spPr>
            <a:xfrm>
              <a:off x="4413" y="3268"/>
              <a:ext cx="10327" cy="4262"/>
            </a:xfrm>
            <a:prstGeom prst="roundRect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22000"/>
                </a:prst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1210514" flipH="1">
              <a:off x="2998" y="1962"/>
              <a:ext cx="2251" cy="3500"/>
              <a:chOff x="10700598" y="4716112"/>
              <a:chExt cx="1592869" cy="2476288"/>
            </a:xfrm>
          </p:grpSpPr>
          <p:pic>
            <p:nvPicPr>
              <p:cNvPr id="20" name="图片 19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 rot="10168399">
                <a:off x="10732590" y="5763769"/>
                <a:ext cx="1547437" cy="1428631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3394176">
                <a:off x="10939921" y="4476789"/>
                <a:ext cx="1114224" cy="1592869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4553881">
                <a:off x="11196560" y="5071234"/>
                <a:ext cx="805636" cy="1151719"/>
              </a:xfrm>
              <a:prstGeom prst="rect">
                <a:avLst/>
              </a:prstGeom>
            </p:spPr>
          </p:pic>
        </p:grpSp>
        <p:grpSp>
          <p:nvGrpSpPr>
            <p:cNvPr id="10" name="组合 9"/>
            <p:cNvGrpSpPr/>
            <p:nvPr/>
          </p:nvGrpSpPr>
          <p:grpSpPr>
            <a:xfrm>
              <a:off x="11527" y="4769"/>
              <a:ext cx="4832" cy="4063"/>
              <a:chOff x="9154397" y="4297556"/>
              <a:chExt cx="3418969" cy="2874905"/>
            </a:xfrm>
          </p:grpSpPr>
          <p:pic>
            <p:nvPicPr>
              <p:cNvPr id="13" name="图片 12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 rot="10168399">
                <a:off x="9459383" y="4297556"/>
                <a:ext cx="3113983" cy="2874905"/>
              </a:xfrm>
              <a:prstGeom prst="rect">
                <a:avLst/>
              </a:prstGeom>
            </p:spPr>
          </p:pic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 rot="10168399">
                <a:off x="10926899" y="5613047"/>
                <a:ext cx="1547436" cy="1428631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 rot="10168399">
                <a:off x="9154397" y="5577929"/>
                <a:ext cx="1547436" cy="1428631"/>
              </a:xfrm>
              <a:prstGeom prst="rect">
                <a:avLst/>
              </a:prstGeom>
            </p:spPr>
          </p:pic>
          <p:pic>
            <p:nvPicPr>
              <p:cNvPr id="16" name="图片 15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3394176">
                <a:off x="10791348" y="4724148"/>
                <a:ext cx="1114224" cy="1592869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 rot="4553881">
                <a:off x="11196560" y="5071234"/>
                <a:ext cx="805636" cy="1151719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 rot="3977382">
                <a:off x="10457321" y="5278783"/>
                <a:ext cx="1382465" cy="1672130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9"/>
              <a:stretch>
                <a:fillRect/>
              </a:stretch>
            </p:blipFill>
            <p:spPr>
              <a:xfrm rot="10168399">
                <a:off x="9731256" y="5831420"/>
                <a:ext cx="1164653" cy="1185758"/>
              </a:xfrm>
              <a:prstGeom prst="rect">
                <a:avLst/>
              </a:prstGeom>
            </p:spPr>
          </p:pic>
        </p:grpSp>
        <p:pic>
          <p:nvPicPr>
            <p:cNvPr id="11" name="图片 10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 rot="14401407">
              <a:off x="3739" y="2000"/>
              <a:ext cx="2355" cy="217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 rot="16645194" flipH="1">
              <a:off x="3836" y="2530"/>
              <a:ext cx="1954" cy="236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3019021" y="3625922"/>
            <a:ext cx="6125087" cy="1148155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36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23" name="直接连接符 22"/>
          <p:cNvCxnSpPr/>
          <p:nvPr userDrawn="1">
            <p:custDataLst>
              <p:tags r:id="rId28"/>
            </p:custDataLst>
          </p:nvPr>
        </p:nvCxnSpPr>
        <p:spPr>
          <a:xfrm>
            <a:off x="3669030" y="3451793"/>
            <a:ext cx="4824244" cy="0"/>
          </a:xfrm>
          <a:prstGeom prst="line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ïsľidè"/>
          <p:cNvSpPr/>
          <p:nvPr userDrawn="1">
            <p:custDataLst>
              <p:tags r:id="rId6"/>
            </p:custDataLst>
          </p:nvPr>
        </p:nvSpPr>
        <p:spPr>
          <a:xfrm>
            <a:off x="771384" y="355484"/>
            <a:ext cx="1212140" cy="243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algn="ctr"/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7" name="iślíďè"/>
          <p:cNvSpPr/>
          <p:nvPr userDrawn="1">
            <p:custDataLst>
              <p:tags r:id="rId7"/>
            </p:custDataLst>
          </p:nvPr>
        </p:nvSpPr>
        <p:spPr>
          <a:xfrm>
            <a:off x="771384" y="1104723"/>
            <a:ext cx="10749104" cy="2081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47500" lnSpcReduction="20000"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10168399">
            <a:off x="529479" y="2255271"/>
            <a:ext cx="1045293" cy="10642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3977382">
            <a:off x="1255301" y="1969304"/>
            <a:ext cx="1240782" cy="15007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12642115" flipH="1">
            <a:off x="739552" y="2245050"/>
            <a:ext cx="1388847" cy="12822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15509648" flipV="1">
            <a:off x="6947546" y="4444606"/>
            <a:ext cx="1373361" cy="23680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5400000">
            <a:off x="2180309" y="-67561"/>
            <a:ext cx="1603426" cy="2292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4500000">
            <a:off x="843126" y="2336828"/>
            <a:ext cx="2578408" cy="22870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 rot="4720010">
            <a:off x="1399195" y="1532843"/>
            <a:ext cx="929913" cy="16034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5369552">
            <a:off x="8796324" y="2666571"/>
            <a:ext cx="2072593" cy="1838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 rot="20512468">
            <a:off x="7166009" y="4878781"/>
            <a:ext cx="2109809" cy="1871401"/>
          </a:xfrm>
          <a:prstGeom prst="rect">
            <a:avLst/>
          </a:prstGeom>
        </p:spPr>
      </p:pic>
      <p:sp>
        <p:nvSpPr>
          <p:cNvPr id="12" name="矩形 11"/>
          <p:cNvSpPr/>
          <p:nvPr userDrawn="1">
            <p:custDataLst>
              <p:tags r:id="rId14"/>
            </p:custDataLst>
          </p:nvPr>
        </p:nvSpPr>
        <p:spPr>
          <a:xfrm>
            <a:off x="2502981" y="1162756"/>
            <a:ext cx="7274189" cy="443989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932899" y="334070"/>
            <a:ext cx="2978724" cy="26421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1655664">
            <a:off x="8648732" y="3987590"/>
            <a:ext cx="2383883" cy="26425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rot="14728496">
            <a:off x="8121455" y="-240377"/>
            <a:ext cx="3135128" cy="28944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 rot="5400000">
            <a:off x="1170465" y="4279945"/>
            <a:ext cx="2861846" cy="2642127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>
            <p:custDataLst>
              <p:tags r:id="rId23"/>
            </p:custDataLst>
          </p:nvPr>
        </p:nvCxnSpPr>
        <p:spPr>
          <a:xfrm>
            <a:off x="3057266" y="3474398"/>
            <a:ext cx="598983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4"/>
            </p:custDataLst>
          </p:nvPr>
        </p:nvSpPr>
        <p:spPr>
          <a:xfrm>
            <a:off x="3052355" y="2120961"/>
            <a:ext cx="5989838" cy="1200942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28"/>
            </p:custDataLst>
          </p:nvPr>
        </p:nvSpPr>
        <p:spPr>
          <a:xfrm>
            <a:off x="3052556" y="3585766"/>
            <a:ext cx="5989637" cy="135572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51.xml"/><Relationship Id="rId23" Type="http://schemas.openxmlformats.org/officeDocument/2006/relationships/tags" Target="../tags/tag150.xml"/><Relationship Id="rId22" Type="http://schemas.openxmlformats.org/officeDocument/2006/relationships/tags" Target="../tags/tag149.xml"/><Relationship Id="rId21" Type="http://schemas.openxmlformats.org/officeDocument/2006/relationships/tags" Target="../tags/tag148.xml"/><Relationship Id="rId20" Type="http://schemas.openxmlformats.org/officeDocument/2006/relationships/tags" Target="../tags/tag14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4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200" spc="360" dirty="0"/>
              <a:t>美丽的油菜花</a:t>
            </a:r>
            <a:endParaRPr lang="zh-CN" altLang="en-US" sz="5200" spc="360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" y="-40640"/>
            <a:ext cx="12165965" cy="68821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6277610" cy="4178935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975" y="0"/>
            <a:ext cx="5915025" cy="6858000"/>
          </a:xfrm>
          <a:prstGeom prst="rect">
            <a:avLst/>
          </a:prstGeom>
        </p:spPr>
      </p:pic>
      <p:pic>
        <p:nvPicPr>
          <p:cNvPr id="6" name="图片 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6395"/>
            <a:ext cx="6546215" cy="3952240"/>
          </a:xfrm>
          <a:prstGeom prst="rect">
            <a:avLst/>
          </a:prstGeom>
        </p:spPr>
      </p:pic>
      <p:pic>
        <p:nvPicPr>
          <p:cNvPr id="7" name="图片 6" descr="u=1901699645,397759385&amp;fm=26&amp;gp=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-85725"/>
            <a:ext cx="9257665" cy="6943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73025"/>
            <a:ext cx="12191365" cy="69310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70485"/>
            <a:ext cx="12192635" cy="69284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15240"/>
            <a:ext cx="12191365" cy="68738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13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913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3913"/>
  <p:tag name="KSO_WM_TEMPLATE_THUMBS_INDEX" val="1、4、7、8、9、12、15、16、17、18、19、20、23、25、26、27、28"/>
</p:tagLst>
</file>

<file path=ppt/tags/tag152.xml><?xml version="1.0" encoding="utf-8"?>
<p:tagLst xmlns:p="http://schemas.openxmlformats.org/presentationml/2006/main">
  <p:tag name="KSO_WM_UNIT_ISCONTENTSTITLE" val="0"/>
  <p:tag name="KSO_WM_UNIT_PRESET_TEXT" val="小清新商务总结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913_1*a*1"/>
  <p:tag name="KSO_WM_TEMPLATE_CATEGORY" val="custom"/>
  <p:tag name="KSO_WM_TEMPLATE_INDEX" val="20203913"/>
  <p:tag name="KSO_WM_UNIT_LAYERLEVEL" val="1"/>
  <p:tag name="KSO_WM_TAG_VERSION" val="1.0"/>
  <p:tag name="KSO_WM_BEAUTIFY_FLAG" val="#wm#"/>
  <p:tag name="KSO_WM_UNIT_ISNUMDGMTITLE" val="0"/>
  <p:tag name="KSO_WM_UNIT_TEXT_FILL_FORE_SCHEMECOLOR_INDEX_BRIGHTNESS" val="0"/>
  <p:tag name="KSO_WM_UNIT_TEXT_FILL_FORE_SCHEMECOLOR_INDEX" val="5"/>
  <p:tag name="KSO_WM_UNIT_TEXT_FILL_TYPE" val="1"/>
</p:tagLst>
</file>

<file path=ppt/tags/tag153.xml><?xml version="1.0" encoding="utf-8"?>
<p:tagLst xmlns:p="http://schemas.openxmlformats.org/presentationml/2006/main">
  <p:tag name="KSO_WM_SLIDE_ID" val="custom20203913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3913"/>
  <p:tag name="KSO_WM_SLIDE_LAYOUT" val="a_b"/>
  <p:tag name="KSO_WM_SLIDE_LAYOUT_CNT" val="1_1"/>
  <p:tag name="KSO_WM_TEMPLATE_THUMBS_INDEX" val="1、4、7、8、9、12、15、16、17、18、19、20、23、25、26、27、2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rgbClr val="FFFFFF"/>
      </a:lt1>
      <a:dk2>
        <a:srgbClr val="F5F0EF"/>
      </a:dk2>
      <a:lt2>
        <a:srgbClr val="FFFFFF"/>
      </a:lt2>
      <a:accent1>
        <a:srgbClr val="F5BCBB"/>
      </a:accent1>
      <a:accent2>
        <a:srgbClr val="E4C1BC"/>
      </a:accent2>
      <a:accent3>
        <a:srgbClr val="D7C5BF"/>
      </a:accent3>
      <a:accent4>
        <a:srgbClr val="CAC9C2"/>
      </a:accent4>
      <a:accent5>
        <a:srgbClr val="BCCEC5"/>
      </a:accent5>
      <a:accent6>
        <a:srgbClr val="A8D2C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演示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汉仪旗黑-85S</vt:lpstr>
      <vt:lpstr>黑体</vt:lpstr>
      <vt:lpstr>Office 主题</vt:lpstr>
      <vt:lpstr>1_Office 主题​​</vt:lpstr>
      <vt:lpstr>小清新商务总结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Sunshine</cp:lastModifiedBy>
  <cp:revision>2</cp:revision>
  <dcterms:created xsi:type="dcterms:W3CDTF">2021-04-05T23:47:00Z</dcterms:created>
  <dcterms:modified xsi:type="dcterms:W3CDTF">2021-04-05T23:53:35Z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CE8474A7D8734B10AA25E48BEB59B67A</vt:lpwstr>
  </property>
  <property fmtid="{D5CDD505-2E9C-101B-9397-08002B2CF9AE}" pid="3" name="KSOProductBuildVer">
    <vt:lpwstr>2052-11.1.0.10356</vt:lpwstr>
  </property>
</Properties>
</file>