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3"/>
    <p:sldId id="265" r:id="rId4"/>
    <p:sldId id="285" r:id="rId5"/>
    <p:sldId id="278" r:id="rId6"/>
    <p:sldId id="277" r:id="rId7"/>
    <p:sldId id="280" r:id="rId8"/>
    <p:sldId id="283" r:id="rId9"/>
    <p:sldId id="284" r:id="rId10"/>
    <p:sldId id="281" r:id="rId11"/>
    <p:sldId id="295" r:id="rId12"/>
    <p:sldId id="294" r:id="rId13"/>
    <p:sldId id="29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66FF"/>
    <a:srgbClr val="D8D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1554" y="-108"/>
      </p:cViewPr>
      <p:guideLst>
        <p:guide orient="horz" pos="2253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063E6D-419C-4EEC-AE39-DBE8085294C4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5A4BF74-31FC-40CB-AF0C-E49D29F36D5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DB08E7-C200-491A-8BF2-07CE65AC0D5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698DB6-B132-4F63-BC46-D9D50B8B83A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5750CB0-3428-426B-9947-489F22B47F3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9D0BEE-EECF-439E-B0D4-272F865C816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A83BD3-041C-4D62-96B7-6FA0AFDA800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2927F7-060E-4A93-B449-44929242B59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C77E44-1763-4152-9FB2-356C81231A0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C2A5C6-DD09-4C25-9642-1DBDB294774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5FB743-477D-483A-B60D-C5559E2F9F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21E88C1-5179-48F3-B8FF-3BC402C828A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451813C-624F-4D00-AA4D-6D2D6AF6E06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5485D4-8D5A-4D34-8122-F426C76A1DA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png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1285875" y="3659188"/>
            <a:ext cx="6643688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文具小超市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339" name="TextBox 2"/>
          <p:cNvSpPr/>
          <p:nvPr/>
        </p:nvSpPr>
        <p:spPr>
          <a:xfrm>
            <a:off x="2571750" y="3857625"/>
            <a:ext cx="41433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灯片编号占位符 5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anchor="ctr"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571500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Text Box 7"/>
          <p:cNvSpPr txBox="1"/>
          <p:nvPr/>
        </p:nvSpPr>
        <p:spPr>
          <a:xfrm>
            <a:off x="1330325" y="1412875"/>
            <a:ext cx="220821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一共用去多少钱？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4585" name="Text Box 8"/>
          <p:cNvSpPr txBox="1"/>
          <p:nvPr/>
        </p:nvSpPr>
        <p:spPr>
          <a:xfrm>
            <a:off x="5653088" y="1412875"/>
            <a:ext cx="216058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还剩下多少钱？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24586" name="Picture 9" descr="铅笔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2420938"/>
            <a:ext cx="1150938" cy="865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7" name="Text Box 10"/>
          <p:cNvSpPr txBox="1"/>
          <p:nvPr/>
        </p:nvSpPr>
        <p:spPr>
          <a:xfrm>
            <a:off x="1908175" y="2636838"/>
            <a:ext cx="503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</a:rPr>
              <a:t>+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4588" name="Text Box 11"/>
          <p:cNvSpPr txBox="1"/>
          <p:nvPr/>
        </p:nvSpPr>
        <p:spPr>
          <a:xfrm>
            <a:off x="3492500" y="2708275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</a:rPr>
              <a:t>=  ？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4589" name="Text Box 12"/>
          <p:cNvSpPr txBox="1"/>
          <p:nvPr/>
        </p:nvSpPr>
        <p:spPr>
          <a:xfrm>
            <a:off x="1042988" y="3213100"/>
            <a:ext cx="1122362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  1元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4590" name="Text Box 13"/>
          <p:cNvSpPr txBox="1"/>
          <p:nvPr/>
        </p:nvSpPr>
        <p:spPr>
          <a:xfrm rot="-10560000" flipV="1">
            <a:off x="2195513" y="3213100"/>
            <a:ext cx="141128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 6元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4591" name="Text Box 14"/>
          <p:cNvSpPr txBox="1"/>
          <p:nvPr/>
        </p:nvSpPr>
        <p:spPr>
          <a:xfrm rot="10740000" flipV="1">
            <a:off x="206375" y="3906838"/>
            <a:ext cx="4721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</a:rPr>
              <a:t>         </a:t>
            </a:r>
            <a:r>
              <a:rPr lang="zh-CN" altLang="en-US" sz="2400" dirty="0">
                <a:solidFill>
                  <a:srgbClr val="3366FF"/>
                </a:solidFill>
                <a:latin typeface="Arial" panose="020B0604020202020204" pitchFamily="34" charset="0"/>
              </a:rPr>
              <a:t>1     +   6     =     7</a:t>
            </a:r>
            <a:endParaRPr lang="zh-CN" altLang="en-US" sz="24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24592" name="Text Box 15"/>
          <p:cNvSpPr txBox="1"/>
          <p:nvPr/>
        </p:nvSpPr>
        <p:spPr>
          <a:xfrm>
            <a:off x="322263" y="4797425"/>
            <a:ext cx="50688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             买1元钱的橡皮 和 6元钱的</a:t>
            </a:r>
            <a:endParaRPr lang="zh-CN" altLang="en-US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               文具盒 一共用去7元钱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4593" name="Text Box 16"/>
          <p:cNvSpPr txBox="1"/>
          <p:nvPr/>
        </p:nvSpPr>
        <p:spPr>
          <a:xfrm>
            <a:off x="5006975" y="2636838"/>
            <a:ext cx="30956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</a:rPr>
              <a:t>7   </a:t>
            </a:r>
            <a:r>
              <a:rPr lang="zh-CN" altLang="en-US" sz="2800" dirty="0">
                <a:latin typeface="Arial" panose="020B0604020202020204" pitchFamily="34" charset="0"/>
              </a:rPr>
              <a:t>-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zh-CN" altLang="en-US" sz="1800" dirty="0">
                <a:latin typeface="Arial" panose="020B0604020202020204" pitchFamily="34" charset="0"/>
              </a:rPr>
              <a:t>                     </a:t>
            </a:r>
            <a:r>
              <a:rPr lang="zh-CN" altLang="en-US" sz="2400" dirty="0">
                <a:latin typeface="Arial" panose="020B0604020202020204" pitchFamily="34" charset="0"/>
              </a:rPr>
              <a:t> =   ？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4594" name="Text Box 17"/>
          <p:cNvSpPr txBox="1"/>
          <p:nvPr/>
        </p:nvSpPr>
        <p:spPr>
          <a:xfrm>
            <a:off x="6157913" y="3141663"/>
            <a:ext cx="7207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2元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4595" name="Text Box 18"/>
          <p:cNvSpPr txBox="1"/>
          <p:nvPr/>
        </p:nvSpPr>
        <p:spPr>
          <a:xfrm>
            <a:off x="5221288" y="4005263"/>
            <a:ext cx="2803525" cy="52070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3366FF"/>
                </a:solidFill>
                <a:latin typeface="Arial" panose="020B0604020202020204" pitchFamily="34" charset="0"/>
              </a:rPr>
              <a:t>7   </a:t>
            </a:r>
            <a:r>
              <a:rPr lang="zh-CN" altLang="en-US" sz="2800" dirty="0">
                <a:solidFill>
                  <a:srgbClr val="3366FF"/>
                </a:solidFill>
                <a:latin typeface="Arial" panose="020B0604020202020204" pitchFamily="34" charset="0"/>
              </a:rPr>
              <a:t>- </a:t>
            </a:r>
            <a:r>
              <a:rPr lang="zh-CN" altLang="en-US" sz="2400" dirty="0">
                <a:solidFill>
                  <a:srgbClr val="3366FF"/>
                </a:solidFill>
                <a:latin typeface="Arial" panose="020B0604020202020204" pitchFamily="34" charset="0"/>
              </a:rPr>
              <a:t>   2    =    5 </a:t>
            </a:r>
            <a:endParaRPr lang="zh-CN" altLang="en-US" sz="24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24596" name="Text Box 19"/>
          <p:cNvSpPr txBox="1"/>
          <p:nvPr/>
        </p:nvSpPr>
        <p:spPr>
          <a:xfrm>
            <a:off x="5162550" y="4906963"/>
            <a:ext cx="279558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用7元钱买了2元的铅笔还剩下5元钱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24597" name="Picture 20" descr="橡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25" y="2349500"/>
            <a:ext cx="1008063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8" name="Picture 21" descr="铅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920000">
            <a:off x="5600700" y="2809875"/>
            <a:ext cx="1408113" cy="36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日期占位符 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anchor="ctr"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603" name="Picture 2" descr="200971_12041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80962"/>
            <a:ext cx="9144000" cy="6853237"/>
          </a:xfrm>
          <a:ln/>
        </p:spPr>
      </p:pic>
      <p:pic>
        <p:nvPicPr>
          <p:cNvPr id="25604" name="Picture 3" descr="橡皮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763588"/>
            <a:ext cx="1819275" cy="1419225"/>
          </a:xfrm>
          <a:ln/>
        </p:spPr>
      </p:pic>
      <p:sp>
        <p:nvSpPr>
          <p:cNvPr id="25605" name="Text Box 4"/>
          <p:cNvSpPr txBox="1"/>
          <p:nvPr/>
        </p:nvSpPr>
        <p:spPr>
          <a:xfrm>
            <a:off x="1906588" y="2420938"/>
            <a:ext cx="8651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1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5606" name="Picture 5" descr="铅笔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-180000">
            <a:off x="4211638" y="1700213"/>
            <a:ext cx="3751262" cy="361950"/>
          </a:xfrm>
          <a:ln/>
        </p:spPr>
      </p:pic>
      <p:sp>
        <p:nvSpPr>
          <p:cNvPr id="25607" name="Text Box 6"/>
          <p:cNvSpPr txBox="1"/>
          <p:nvPr/>
        </p:nvSpPr>
        <p:spPr>
          <a:xfrm>
            <a:off x="6156325" y="2349500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2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5608" name="Picture 7" descr="直尺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 rot="-180000">
            <a:off x="827088" y="3644900"/>
            <a:ext cx="3600450" cy="550863"/>
          </a:xfrm>
          <a:ln/>
        </p:spPr>
      </p:pic>
      <p:sp>
        <p:nvSpPr>
          <p:cNvPr id="25609" name="Text Box 8"/>
          <p:cNvSpPr txBox="1"/>
          <p:nvPr/>
        </p:nvSpPr>
        <p:spPr>
          <a:xfrm>
            <a:off x="1979613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3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5610" name="Picture 9" descr="笔记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5292725" y="2708275"/>
            <a:ext cx="24479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1" name="Text Box 10"/>
          <p:cNvSpPr txBox="1"/>
          <p:nvPr/>
        </p:nvSpPr>
        <p:spPr>
          <a:xfrm>
            <a:off x="6156325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4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5612" name="Picture 11" descr="套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350" y="4725988"/>
            <a:ext cx="2016125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3" name="Text Box 12"/>
          <p:cNvSpPr txBox="1"/>
          <p:nvPr/>
        </p:nvSpPr>
        <p:spPr>
          <a:xfrm>
            <a:off x="1979613" y="6165850"/>
            <a:ext cx="8636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5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5614" name="Picture 13" descr="铅笔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525" y="4797425"/>
            <a:ext cx="17272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5" name="Text Box 14"/>
          <p:cNvSpPr txBox="1"/>
          <p:nvPr/>
        </p:nvSpPr>
        <p:spPr>
          <a:xfrm>
            <a:off x="6229350" y="6238875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6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C:\Users\Administrator\Desktop\图片1.jpg"/>
          <p:cNvPicPr>
            <a:picLocks noChangeAspect="1"/>
          </p:cNvPicPr>
          <p:nvPr/>
        </p:nvPicPr>
        <p:blipFill>
          <a:blip r:embed="rId1"/>
          <a:srcRect t="-2" b="178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C:\Users\John\Desktop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053138" cy="462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52750" y="3324225"/>
            <a:ext cx="360045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8000" b="1" kern="1200" cap="none" spc="0" normalizeH="0" baseline="0" noProof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谢  谢</a:t>
            </a:r>
            <a:endParaRPr kumimoji="0" lang="zh-CN" altLang="en-US" sz="8000" b="1" kern="1200" cap="none" spc="0" normalizeH="0" baseline="0" noProof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日期占位符 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anchor="ctr"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6387" name="Picture 2" descr="200971_12041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80962"/>
            <a:ext cx="9144000" cy="6853237"/>
          </a:xfrm>
          <a:ln/>
        </p:spPr>
      </p:pic>
      <p:pic>
        <p:nvPicPr>
          <p:cNvPr id="5123" name="Picture 3" descr="橡皮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763588"/>
            <a:ext cx="1819275" cy="1419225"/>
          </a:xfrm>
          <a:ln/>
        </p:spPr>
      </p:pic>
      <p:sp>
        <p:nvSpPr>
          <p:cNvPr id="5124" name="Text Box 4"/>
          <p:cNvSpPr txBox="1"/>
          <p:nvPr/>
        </p:nvSpPr>
        <p:spPr>
          <a:xfrm>
            <a:off x="1906588" y="2420938"/>
            <a:ext cx="8651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1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5" name="Picture 5" descr="铅笔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-180000">
            <a:off x="4211638" y="1700213"/>
            <a:ext cx="3751262" cy="361950"/>
          </a:xfrm>
          <a:ln/>
        </p:spPr>
      </p:pic>
      <p:sp>
        <p:nvSpPr>
          <p:cNvPr id="16391" name="Text Box 6"/>
          <p:cNvSpPr txBox="1"/>
          <p:nvPr/>
        </p:nvSpPr>
        <p:spPr>
          <a:xfrm>
            <a:off x="6156325" y="2349500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2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7" name="Picture 7" descr="直尺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 rot="-180000">
            <a:off x="827088" y="3644900"/>
            <a:ext cx="3600450" cy="550863"/>
          </a:xfrm>
          <a:ln/>
        </p:spPr>
      </p:pic>
      <p:sp>
        <p:nvSpPr>
          <p:cNvPr id="16393" name="Text Box 8"/>
          <p:cNvSpPr txBox="1"/>
          <p:nvPr/>
        </p:nvSpPr>
        <p:spPr>
          <a:xfrm>
            <a:off x="1979613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3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9" name="Picture 9" descr="笔记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5292725" y="2708275"/>
            <a:ext cx="24479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5" name="Text Box 10"/>
          <p:cNvSpPr txBox="1"/>
          <p:nvPr/>
        </p:nvSpPr>
        <p:spPr>
          <a:xfrm>
            <a:off x="6156325" y="4221163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4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31" name="Picture 11" descr="套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350" y="4725988"/>
            <a:ext cx="2016125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Text Box 12"/>
          <p:cNvSpPr txBox="1"/>
          <p:nvPr/>
        </p:nvSpPr>
        <p:spPr>
          <a:xfrm>
            <a:off x="1979613" y="6165850"/>
            <a:ext cx="8636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5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33" name="Picture 13" descr="铅笔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525" y="4797425"/>
            <a:ext cx="17272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9" name="Text Box 14"/>
          <p:cNvSpPr txBox="1"/>
          <p:nvPr/>
        </p:nvSpPr>
        <p:spPr>
          <a:xfrm>
            <a:off x="6229350" y="6238875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6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5124" grpId="1" bldLvl="0"/>
      <p:bldP spid="5124" grpId="2" bldLvl="0"/>
      <p:bldP spid="5124" grpId="3" bldLvl="0"/>
      <p:bldP spid="5124" grpId="4" bldLvl="0"/>
      <p:bldP spid="5124" grpId="5" bldLvl="0"/>
      <p:bldP spid="5124" grpId="6" bldLvl="0"/>
      <p:bldP spid="5124" grpId="7" bldLvl="0"/>
      <p:bldP spid="5124" grpId="8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灯片编号占位符 5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anchor="ctr"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571500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7"/>
          <p:cNvSpPr txBox="1"/>
          <p:nvPr/>
        </p:nvSpPr>
        <p:spPr>
          <a:xfrm>
            <a:off x="1981200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6300788" y="2205038"/>
            <a:ext cx="1538287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971550" y="5013325"/>
            <a:ext cx="230505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    买</a:t>
            </a:r>
            <a:r>
              <a:rPr lang="zh-CN" altLang="en-US" sz="18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元钱的橡皮 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4" name="Text Box 10"/>
          <p:cNvSpPr txBox="1"/>
          <p:nvPr/>
        </p:nvSpPr>
        <p:spPr>
          <a:xfrm>
            <a:off x="3419475" y="5013325"/>
            <a:ext cx="189865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元钱的文具盒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5292725" y="5013325"/>
            <a:ext cx="123031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 一共用去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6" name="Text Box 12"/>
          <p:cNvSpPr txBox="1"/>
          <p:nvPr/>
        </p:nvSpPr>
        <p:spPr>
          <a:xfrm>
            <a:off x="6805613" y="5013325"/>
            <a:ext cx="10429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7" name="Text Box 13"/>
          <p:cNvSpPr txBox="1"/>
          <p:nvPr/>
        </p:nvSpPr>
        <p:spPr>
          <a:xfrm>
            <a:off x="3059113" y="3860800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+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8" name="Text Box 14"/>
          <p:cNvSpPr txBox="1"/>
          <p:nvPr/>
        </p:nvSpPr>
        <p:spPr>
          <a:xfrm>
            <a:off x="4211638" y="3860800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9" name="Text Box 15"/>
          <p:cNvSpPr txBox="1"/>
          <p:nvPr/>
        </p:nvSpPr>
        <p:spPr>
          <a:xfrm>
            <a:off x="536416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60" name="Text Box 16"/>
          <p:cNvSpPr txBox="1"/>
          <p:nvPr/>
        </p:nvSpPr>
        <p:spPr>
          <a:xfrm>
            <a:off x="680561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161" name="Picture 17" descr="鼓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7165975" y="5518150"/>
            <a:ext cx="936625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2" name="Text Box 18"/>
          <p:cNvSpPr txBox="1"/>
          <p:nvPr/>
        </p:nvSpPr>
        <p:spPr>
          <a:xfrm>
            <a:off x="3059113" y="2205038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+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63" name="Text Box 19"/>
          <p:cNvSpPr txBox="1"/>
          <p:nvPr/>
        </p:nvSpPr>
        <p:spPr>
          <a:xfrm>
            <a:off x="1979613" y="3286125"/>
            <a:ext cx="649287" cy="39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1元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64" name="Text Box 20"/>
          <p:cNvSpPr txBox="1"/>
          <p:nvPr/>
        </p:nvSpPr>
        <p:spPr>
          <a:xfrm>
            <a:off x="4860925" y="3286125"/>
            <a:ext cx="768350" cy="39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6元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65" name="Picture 21" descr="橡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60000">
            <a:off x="1330325" y="1844675"/>
            <a:ext cx="1514475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6" name="Picture 22" descr="铅笔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">
            <a:off x="3924300" y="1844675"/>
            <a:ext cx="1873250" cy="140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7" name="Text Box 23"/>
          <p:cNvSpPr txBox="1"/>
          <p:nvPr/>
        </p:nvSpPr>
        <p:spPr>
          <a:xfrm>
            <a:off x="2987675" y="5013325"/>
            <a:ext cx="431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和 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33" name="Text Box 24"/>
          <p:cNvSpPr txBox="1"/>
          <p:nvPr/>
        </p:nvSpPr>
        <p:spPr>
          <a:xfrm>
            <a:off x="2228850" y="1179513"/>
            <a:ext cx="3424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</a:rPr>
              <a:t> 一共用去多少钱？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ldLvl="0"/>
      <p:bldP spid="6151" grpId="1" bldLvl="0"/>
      <p:bldP spid="6151" grpId="2" bldLvl="0"/>
      <p:bldP spid="6151" grpId="3" bldLvl="0"/>
      <p:bldP spid="6151" grpId="4" bldLvl="0"/>
      <p:bldP spid="6151" grpId="5" bldLvl="0"/>
      <p:bldP spid="6151" grpId="6" bldLvl="0"/>
      <p:bldP spid="6151" grpId="7" bldLvl="0"/>
      <p:bldP spid="6151" grpId="8" bldLvl="0"/>
      <p:bldP spid="6151" grpId="9" bldLvl="0"/>
      <p:bldP spid="6151" grpId="10" bldLvl="0"/>
      <p:bldP spid="6152" grpId="0" bldLvl="0"/>
      <p:bldP spid="6152" grpId="1" bldLvl="0"/>
      <p:bldP spid="6152" grpId="2" bldLvl="0"/>
      <p:bldP spid="6152" grpId="3" bldLvl="0"/>
      <p:bldP spid="6152" grpId="4" bldLvl="0"/>
      <p:bldP spid="6152" grpId="5" bldLvl="0"/>
      <p:bldP spid="6152" grpId="6" bldLvl="0"/>
      <p:bldP spid="6153" grpId="0" bldLvl="0"/>
      <p:bldP spid="6153" grpId="1" bldLvl="0"/>
      <p:bldP spid="6153" grpId="2" bldLvl="0"/>
      <p:bldP spid="6153" grpId="3" bldLvl="0"/>
      <p:bldP spid="6153" grpId="4" bldLvl="0"/>
      <p:bldP spid="6153" grpId="5" bldLvl="0"/>
      <p:bldP spid="6153" grpId="6" bldLvl="0"/>
      <p:bldP spid="6153" grpId="7" bldLvl="0"/>
      <p:bldP spid="6153" grpId="8" bldLvl="0"/>
      <p:bldP spid="6153" grpId="9" bldLvl="0"/>
      <p:bldP spid="6153" grpId="10" bldLvl="0"/>
      <p:bldP spid="6153" grpId="11" bldLvl="0"/>
      <p:bldP spid="6154" grpId="0" bldLvl="0"/>
      <p:bldP spid="6155" grpId="0" bldLvl="0"/>
      <p:bldP spid="6156" grpId="0" bldLvl="0"/>
      <p:bldP spid="6157" grpId="0" bldLvl="0"/>
      <p:bldP spid="6158" grpId="0" bldLvl="0"/>
      <p:bldP spid="6159" grpId="0" bldLvl="0"/>
      <p:bldP spid="6160" grpId="0" bldLvl="0"/>
      <p:bldP spid="6162" grpId="0" bldLvl="0"/>
      <p:bldP spid="6162" grpId="1" bldLvl="0"/>
      <p:bldP spid="6162" grpId="2" bldLvl="0"/>
      <p:bldP spid="6162" grpId="3" bldLvl="0"/>
      <p:bldP spid="6162" grpId="4" bldLvl="0"/>
      <p:bldP spid="6163" grpId="0" bldLvl="0"/>
      <p:bldP spid="6164" grpId="0" bldLvl="0"/>
      <p:bldP spid="6167" grpId="0" bldLvl="0"/>
      <p:bldP spid="6167" grpId="1" bldLvl="0"/>
      <p:bldP spid="6167" grpId="2" bldLvl="0"/>
      <p:bldP spid="6167" grpId="3" bldLvl="0"/>
      <p:bldP spid="6167" grpId="4" bldLvl="0"/>
      <p:bldP spid="6167" grpId="5" bldLvl="0"/>
      <p:bldP spid="6167" grpId="6" bldLvl="0"/>
      <p:bldP spid="6167" grpId="7" bldLvl="0"/>
      <p:bldP spid="6167" grpId="8" bldLvl="0"/>
      <p:bldP spid="6167" grpId="9" bldLvl="0"/>
      <p:bldP spid="6167" grpId="10" bldLvl="0"/>
      <p:bldP spid="6167" grpId="1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日期占位符 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anchor="ctr"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8435" name="Picture 2" descr="200971_12041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80962"/>
            <a:ext cx="9144000" cy="6853237"/>
          </a:xfrm>
          <a:ln/>
        </p:spPr>
      </p:pic>
      <p:pic>
        <p:nvPicPr>
          <p:cNvPr id="18436" name="Picture 3" descr="橡皮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763588"/>
            <a:ext cx="1819275" cy="1419225"/>
          </a:xfrm>
          <a:ln/>
        </p:spPr>
      </p:pic>
      <p:sp>
        <p:nvSpPr>
          <p:cNvPr id="18437" name="Text Box 4"/>
          <p:cNvSpPr txBox="1"/>
          <p:nvPr/>
        </p:nvSpPr>
        <p:spPr>
          <a:xfrm>
            <a:off x="1906588" y="2420938"/>
            <a:ext cx="8651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1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38" name="Picture 5" descr="铅笔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-180000">
            <a:off x="4211638" y="1700213"/>
            <a:ext cx="3751262" cy="361950"/>
          </a:xfrm>
          <a:ln/>
        </p:spPr>
      </p:pic>
      <p:sp>
        <p:nvSpPr>
          <p:cNvPr id="18439" name="Text Box 6"/>
          <p:cNvSpPr txBox="1"/>
          <p:nvPr/>
        </p:nvSpPr>
        <p:spPr>
          <a:xfrm>
            <a:off x="6156325" y="2349500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2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40" name="Picture 7" descr="直尺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 rot="-180000">
            <a:off x="827088" y="3644900"/>
            <a:ext cx="3600450" cy="550863"/>
          </a:xfrm>
          <a:ln/>
        </p:spPr>
      </p:pic>
      <p:sp>
        <p:nvSpPr>
          <p:cNvPr id="18441" name="Text Box 8"/>
          <p:cNvSpPr txBox="1"/>
          <p:nvPr/>
        </p:nvSpPr>
        <p:spPr>
          <a:xfrm>
            <a:off x="1979613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3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42" name="Picture 9" descr="笔记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5292725" y="2708275"/>
            <a:ext cx="24479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Text Box 10"/>
          <p:cNvSpPr txBox="1"/>
          <p:nvPr/>
        </p:nvSpPr>
        <p:spPr>
          <a:xfrm>
            <a:off x="6156325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4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44" name="Picture 11" descr="套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350" y="4725988"/>
            <a:ext cx="2016125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Text Box 12"/>
          <p:cNvSpPr txBox="1"/>
          <p:nvPr/>
        </p:nvSpPr>
        <p:spPr>
          <a:xfrm>
            <a:off x="1979613" y="6165850"/>
            <a:ext cx="8636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5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46" name="Picture 13" descr="铅笔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525" y="4797425"/>
            <a:ext cx="17272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7" name="Text Box 14"/>
          <p:cNvSpPr txBox="1"/>
          <p:nvPr/>
        </p:nvSpPr>
        <p:spPr>
          <a:xfrm>
            <a:off x="6229350" y="6238875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6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灯片编号占位符 5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anchor="ctr"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571500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7"/>
          <p:cNvSpPr txBox="1"/>
          <p:nvPr/>
        </p:nvSpPr>
        <p:spPr>
          <a:xfrm>
            <a:off x="1981200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200" name="Picture 8" descr="铅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480000">
            <a:off x="1489075" y="2332038"/>
            <a:ext cx="1878013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笔记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838" y="1773238"/>
            <a:ext cx="2133600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Text Box 10"/>
          <p:cNvSpPr txBox="1"/>
          <p:nvPr/>
        </p:nvSpPr>
        <p:spPr>
          <a:xfrm>
            <a:off x="6300788" y="2205038"/>
            <a:ext cx="1538287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1331913" y="5013325"/>
            <a:ext cx="21605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买</a:t>
            </a:r>
            <a:r>
              <a:rPr lang="zh-CN" altLang="en-US" sz="2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元钱的铅笔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3348038" y="5013325"/>
            <a:ext cx="18986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元钱的笔记本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5219700" y="5013325"/>
            <a:ext cx="12303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一共用去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6734175" y="5013325"/>
            <a:ext cx="10429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2987675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+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8" name="Text Box 16"/>
          <p:cNvSpPr txBox="1"/>
          <p:nvPr/>
        </p:nvSpPr>
        <p:spPr>
          <a:xfrm>
            <a:off x="3995738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09" name="Text Box 17"/>
          <p:cNvSpPr txBox="1"/>
          <p:nvPr/>
        </p:nvSpPr>
        <p:spPr>
          <a:xfrm>
            <a:off x="536416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10" name="Text Box 18"/>
          <p:cNvSpPr txBox="1"/>
          <p:nvPr/>
        </p:nvSpPr>
        <p:spPr>
          <a:xfrm>
            <a:off x="680561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211" name="Picture 19" descr="鼓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">
            <a:off x="7165975" y="5518150"/>
            <a:ext cx="936625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2" name="Text Box 20"/>
          <p:cNvSpPr txBox="1"/>
          <p:nvPr/>
        </p:nvSpPr>
        <p:spPr>
          <a:xfrm>
            <a:off x="3059113" y="227647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+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13" name="Text Box 21"/>
          <p:cNvSpPr txBox="1"/>
          <p:nvPr/>
        </p:nvSpPr>
        <p:spPr>
          <a:xfrm>
            <a:off x="1979613" y="3286125"/>
            <a:ext cx="649287" cy="39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2元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14" name="Text Box 22"/>
          <p:cNvSpPr txBox="1"/>
          <p:nvPr/>
        </p:nvSpPr>
        <p:spPr>
          <a:xfrm>
            <a:off x="4860925" y="3286125"/>
            <a:ext cx="768350" cy="39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4元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/>
      <p:bldP spid="8199" grpId="1" bldLvl="0"/>
      <p:bldP spid="8199" grpId="2" bldLvl="0"/>
      <p:bldP spid="8199" grpId="3" bldLvl="0"/>
      <p:bldP spid="8199" grpId="4" bldLvl="0"/>
      <p:bldP spid="8199" grpId="5" bldLvl="0"/>
      <p:bldP spid="8199" grpId="6" bldLvl="0"/>
      <p:bldP spid="8199" grpId="7" bldLvl="0"/>
      <p:bldP spid="8199" grpId="8" bldLvl="0"/>
      <p:bldP spid="8199" grpId="9" bldLvl="0"/>
      <p:bldP spid="8199" grpId="10" bldLvl="0"/>
      <p:bldP spid="8202" grpId="0" bldLvl="0"/>
      <p:bldP spid="8202" grpId="1" bldLvl="0"/>
      <p:bldP spid="8202" grpId="2" bldLvl="0"/>
      <p:bldP spid="8202" grpId="3" bldLvl="0"/>
      <p:bldP spid="8202" grpId="4" bldLvl="0"/>
      <p:bldP spid="8202" grpId="5" bldLvl="0"/>
      <p:bldP spid="8202" grpId="6" bldLvl="0"/>
      <p:bldP spid="8203" grpId="0" bldLvl="0"/>
      <p:bldP spid="8203" grpId="1" bldLvl="0"/>
      <p:bldP spid="8203" grpId="2" bldLvl="0"/>
      <p:bldP spid="8203" grpId="3" bldLvl="0"/>
      <p:bldP spid="8203" grpId="4" bldLvl="0"/>
      <p:bldP spid="8203" grpId="5" bldLvl="0"/>
      <p:bldP spid="8203" grpId="6" bldLvl="0"/>
      <p:bldP spid="8203" grpId="7" bldLvl="0"/>
      <p:bldP spid="8203" grpId="8" bldLvl="0"/>
      <p:bldP spid="8203" grpId="9" bldLvl="0"/>
      <p:bldP spid="8203" grpId="10" bldLvl="0"/>
      <p:bldP spid="8203" grpId="11" bldLvl="0"/>
      <p:bldP spid="8204" grpId="0" bldLvl="0"/>
      <p:bldP spid="8205" grpId="0" bldLvl="0"/>
      <p:bldP spid="8206" grpId="0" bldLvl="0"/>
      <p:bldP spid="8207" grpId="0" bldLvl="0"/>
      <p:bldP spid="8208" grpId="0" bldLvl="0"/>
      <p:bldP spid="8209" grpId="0" bldLvl="0"/>
      <p:bldP spid="8210" grpId="0" bldLvl="0"/>
      <p:bldP spid="8212" grpId="0" bldLvl="0"/>
      <p:bldP spid="8212" grpId="1" bldLvl="0"/>
      <p:bldP spid="8212" grpId="2" bldLvl="0"/>
      <p:bldP spid="8212" grpId="3" bldLvl="0"/>
      <p:bldP spid="8212" grpId="4" bldLvl="0"/>
      <p:bldP spid="8213" grpId="0" bldLvl="0"/>
      <p:bldP spid="821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日期占位符 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anchor="ctr"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0483" name="Picture 2" descr="200971_12041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80962"/>
            <a:ext cx="9144000" cy="6853237"/>
          </a:xfrm>
          <a:ln/>
        </p:spPr>
      </p:pic>
      <p:pic>
        <p:nvPicPr>
          <p:cNvPr id="20484" name="Picture 3" descr="橡皮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763588"/>
            <a:ext cx="1819275" cy="1419225"/>
          </a:xfrm>
          <a:ln/>
        </p:spPr>
      </p:pic>
      <p:sp>
        <p:nvSpPr>
          <p:cNvPr id="20485" name="Text Box 4"/>
          <p:cNvSpPr txBox="1"/>
          <p:nvPr/>
        </p:nvSpPr>
        <p:spPr>
          <a:xfrm>
            <a:off x="1906588" y="2420938"/>
            <a:ext cx="8651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1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6" name="Picture 5" descr="铅笔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-180000">
            <a:off x="4211638" y="1700213"/>
            <a:ext cx="3751262" cy="361950"/>
          </a:xfrm>
          <a:ln/>
        </p:spPr>
      </p:pic>
      <p:sp>
        <p:nvSpPr>
          <p:cNvPr id="20487" name="Text Box 6"/>
          <p:cNvSpPr txBox="1"/>
          <p:nvPr/>
        </p:nvSpPr>
        <p:spPr>
          <a:xfrm>
            <a:off x="6156325" y="2349500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2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8" name="Picture 7" descr="直尺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 rot="-180000">
            <a:off x="827088" y="3644900"/>
            <a:ext cx="3600450" cy="550863"/>
          </a:xfrm>
          <a:ln/>
        </p:spPr>
      </p:pic>
      <p:sp>
        <p:nvSpPr>
          <p:cNvPr id="20489" name="Text Box 8"/>
          <p:cNvSpPr txBox="1"/>
          <p:nvPr/>
        </p:nvSpPr>
        <p:spPr>
          <a:xfrm>
            <a:off x="1979613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3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90" name="Picture 9" descr="笔记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5292725" y="2708275"/>
            <a:ext cx="24479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1" name="Text Box 10"/>
          <p:cNvSpPr txBox="1"/>
          <p:nvPr/>
        </p:nvSpPr>
        <p:spPr>
          <a:xfrm>
            <a:off x="6156325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4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92" name="Picture 11" descr="套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350" y="4725988"/>
            <a:ext cx="2016125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3" name="Text Box 12"/>
          <p:cNvSpPr txBox="1"/>
          <p:nvPr/>
        </p:nvSpPr>
        <p:spPr>
          <a:xfrm>
            <a:off x="1979613" y="6165850"/>
            <a:ext cx="8636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5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94" name="Picture 13" descr="铅笔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525" y="4797425"/>
            <a:ext cx="17272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5" name="Text Box 14"/>
          <p:cNvSpPr txBox="1"/>
          <p:nvPr/>
        </p:nvSpPr>
        <p:spPr>
          <a:xfrm>
            <a:off x="6229350" y="6238875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6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灯片编号占位符 5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anchor="ctr"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571500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/>
          <p:nvPr/>
        </p:nvSpPr>
        <p:spPr>
          <a:xfrm>
            <a:off x="2051050" y="2133600"/>
            <a:ext cx="501650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6300788" y="2205038"/>
            <a:ext cx="1538287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1690688" y="5013325"/>
            <a:ext cx="12239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用</a:t>
            </a:r>
            <a:r>
              <a:rPr lang="zh-CN" altLang="en-US" sz="2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元钱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3563938" y="5013325"/>
            <a:ext cx="17287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2元钱的铅笔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5219700" y="5013325"/>
            <a:ext cx="12319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 还剩下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6661150" y="5013325"/>
            <a:ext cx="10429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3995738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536416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55" name="Text Box 15"/>
          <p:cNvSpPr txBox="1"/>
          <p:nvPr/>
        </p:nvSpPr>
        <p:spPr>
          <a:xfrm>
            <a:off x="680561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256" name="Picture 16" descr="鼓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7165975" y="5518150"/>
            <a:ext cx="936625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7" name="Text Box 17"/>
          <p:cNvSpPr txBox="1"/>
          <p:nvPr/>
        </p:nvSpPr>
        <p:spPr>
          <a:xfrm>
            <a:off x="2987675" y="1844675"/>
            <a:ext cx="501650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latin typeface="Arial" panose="020B0604020202020204" pitchFamily="34" charset="0"/>
                <a:ea typeface="黑体" panose="02010609060101010101" pitchFamily="49" charset="-122"/>
              </a:rPr>
              <a:t>-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58" name="Text Box 18"/>
          <p:cNvSpPr txBox="1"/>
          <p:nvPr/>
        </p:nvSpPr>
        <p:spPr>
          <a:xfrm>
            <a:off x="4572000" y="3068638"/>
            <a:ext cx="76993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2元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9" name="Text Box 19"/>
          <p:cNvSpPr txBox="1"/>
          <p:nvPr/>
        </p:nvSpPr>
        <p:spPr>
          <a:xfrm>
            <a:off x="2987675" y="3644900"/>
            <a:ext cx="50165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latin typeface="Arial" panose="020B0604020202020204" pitchFamily="34" charset="0"/>
                <a:ea typeface="黑体" panose="02010609060101010101" pitchFamily="49" charset="-122"/>
              </a:rPr>
              <a:t>-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60" name="Text Box 20"/>
          <p:cNvSpPr txBox="1"/>
          <p:nvPr/>
        </p:nvSpPr>
        <p:spPr>
          <a:xfrm>
            <a:off x="2051050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61" name="Text Box 21"/>
          <p:cNvSpPr txBox="1"/>
          <p:nvPr/>
        </p:nvSpPr>
        <p:spPr>
          <a:xfrm>
            <a:off x="2914650" y="5013325"/>
            <a:ext cx="86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买了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262" name="Picture 22" descr="铅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160000">
            <a:off x="3275013" y="2492375"/>
            <a:ext cx="2630487" cy="25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8" name="Text Box 23"/>
          <p:cNvSpPr txBox="1"/>
          <p:nvPr/>
        </p:nvSpPr>
        <p:spPr>
          <a:xfrm>
            <a:off x="2182813" y="1133475"/>
            <a:ext cx="35417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</a:rPr>
              <a:t>还剩下多少钱？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ldLvl="0"/>
      <p:bldP spid="10247" grpId="1" bldLvl="0"/>
      <p:bldP spid="10247" grpId="2" bldLvl="0"/>
      <p:bldP spid="10247" grpId="3" bldLvl="0"/>
      <p:bldP spid="10247" grpId="4" bldLvl="0"/>
      <p:bldP spid="10247" grpId="5" bldLvl="0"/>
      <p:bldP spid="10247" grpId="6" bldLvl="0"/>
      <p:bldP spid="10247" grpId="7" bldLvl="0"/>
      <p:bldP spid="10247" grpId="8" bldLvl="0"/>
      <p:bldP spid="10247" grpId="9" bldLvl="0"/>
      <p:bldP spid="10247" grpId="10" bldLvl="0"/>
      <p:bldP spid="10248" grpId="0" bldLvl="0"/>
      <p:bldP spid="10248" grpId="1" bldLvl="0"/>
      <p:bldP spid="10248" grpId="2" bldLvl="0"/>
      <p:bldP spid="10248" grpId="3" bldLvl="0"/>
      <p:bldP spid="10248" grpId="4" bldLvl="0"/>
      <p:bldP spid="10248" grpId="5" bldLvl="0"/>
      <p:bldP spid="10248" grpId="6" bldLvl="0"/>
      <p:bldP spid="10249" grpId="0" bldLvl="0"/>
      <p:bldP spid="10249" grpId="1" bldLvl="0"/>
      <p:bldP spid="10249" grpId="2" bldLvl="0"/>
      <p:bldP spid="10249" grpId="3" bldLvl="0"/>
      <p:bldP spid="10249" grpId="4" bldLvl="0"/>
      <p:bldP spid="10249" grpId="5" bldLvl="0"/>
      <p:bldP spid="10249" grpId="6" bldLvl="0"/>
      <p:bldP spid="10249" grpId="7" bldLvl="0"/>
      <p:bldP spid="10249" grpId="8" bldLvl="0"/>
      <p:bldP spid="10249" grpId="9" bldLvl="0"/>
      <p:bldP spid="10249" grpId="10" bldLvl="0"/>
      <p:bldP spid="10249" grpId="11" bldLvl="0"/>
      <p:bldP spid="10250" grpId="0" bldLvl="0"/>
      <p:bldP spid="10251" grpId="0" bldLvl="0"/>
      <p:bldP spid="10252" grpId="0" bldLvl="0"/>
      <p:bldP spid="10253" grpId="0" bldLvl="0"/>
      <p:bldP spid="10254" grpId="0" bldLvl="0"/>
      <p:bldP spid="10255" grpId="0" bldLvl="0"/>
      <p:bldP spid="10257" grpId="0" bldLvl="0"/>
      <p:bldP spid="10257" grpId="1" bldLvl="0"/>
      <p:bldP spid="10257" grpId="2" bldLvl="0"/>
      <p:bldP spid="10257" grpId="3" bldLvl="0"/>
      <p:bldP spid="10257" grpId="4" bldLvl="0"/>
      <p:bldP spid="10258" grpId="0" bldLvl="0"/>
      <p:bldP spid="10259" grpId="0" bldLvl="0"/>
      <p:bldP spid="10259" grpId="1" bldLvl="0"/>
      <p:bldP spid="10259" grpId="2" bldLvl="0"/>
      <p:bldP spid="10259" grpId="3" bldLvl="0"/>
      <p:bldP spid="10259" grpId="4" bldLvl="0"/>
      <p:bldP spid="10260" grpId="0" bldLvl="0"/>
      <p:bldP spid="10260" grpId="1" bldLvl="0"/>
      <p:bldP spid="10260" grpId="2" bldLvl="0"/>
      <p:bldP spid="10260" grpId="3" bldLvl="0"/>
      <p:bldP spid="10260" grpId="4" bldLvl="0"/>
      <p:bldP spid="10260" grpId="5" bldLvl="0"/>
      <p:bldP spid="10260" grpId="6" bldLvl="0"/>
      <p:bldP spid="10260" grpId="7" bldLvl="0"/>
      <p:bldP spid="10260" grpId="8" bldLvl="0"/>
      <p:bldP spid="10260" grpId="9" bldLvl="0"/>
      <p:bldP spid="10260" grpId="10" bldLvl="0"/>
      <p:bldP spid="1026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日期占位符 6"/>
          <p:cNvSpPr txBox="1">
            <a:spLocks noGrp="1"/>
          </p:cNvSpPr>
          <p:nvPr>
            <p:ph type="dt" sz="half" idx="12"/>
          </p:nvPr>
        </p:nvSpPr>
        <p:spPr>
          <a:ln/>
        </p:spPr>
        <p:txBody>
          <a:bodyPr anchor="ctr"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2531" name="Picture 2" descr="200971_12041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80962"/>
            <a:ext cx="9144000" cy="6853237"/>
          </a:xfrm>
          <a:ln/>
        </p:spPr>
      </p:pic>
      <p:pic>
        <p:nvPicPr>
          <p:cNvPr id="22532" name="Picture 3" descr="橡皮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763588"/>
            <a:ext cx="1819275" cy="1419225"/>
          </a:xfrm>
          <a:ln/>
        </p:spPr>
      </p:pic>
      <p:sp>
        <p:nvSpPr>
          <p:cNvPr id="22533" name="Text Box 4"/>
          <p:cNvSpPr txBox="1"/>
          <p:nvPr/>
        </p:nvSpPr>
        <p:spPr>
          <a:xfrm>
            <a:off x="1906588" y="2420938"/>
            <a:ext cx="8651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1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2534" name="Picture 5" descr="铅笔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-180000">
            <a:off x="4211638" y="1700213"/>
            <a:ext cx="3751262" cy="361950"/>
          </a:xfrm>
          <a:ln/>
        </p:spPr>
      </p:pic>
      <p:sp>
        <p:nvSpPr>
          <p:cNvPr id="22535" name="Text Box 6"/>
          <p:cNvSpPr txBox="1"/>
          <p:nvPr/>
        </p:nvSpPr>
        <p:spPr>
          <a:xfrm>
            <a:off x="6156325" y="2349500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2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2536" name="Picture 7" descr="直尺"/>
          <p:cNvPicPr>
            <a:picLocks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 rot="-180000">
            <a:off x="827088" y="3644900"/>
            <a:ext cx="3600450" cy="550863"/>
          </a:xfrm>
          <a:ln/>
        </p:spPr>
      </p:pic>
      <p:sp>
        <p:nvSpPr>
          <p:cNvPr id="22537" name="Text Box 8"/>
          <p:cNvSpPr txBox="1"/>
          <p:nvPr/>
        </p:nvSpPr>
        <p:spPr>
          <a:xfrm>
            <a:off x="1979613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3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2538" name="Picture 9" descr="笔记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80000">
            <a:off x="5292725" y="2708275"/>
            <a:ext cx="24479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9" name="Text Box 10"/>
          <p:cNvSpPr txBox="1"/>
          <p:nvPr/>
        </p:nvSpPr>
        <p:spPr>
          <a:xfrm>
            <a:off x="6156325" y="42941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4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2540" name="Picture 11" descr="套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350" y="4725988"/>
            <a:ext cx="2016125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2"/>
          <p:cNvSpPr txBox="1"/>
          <p:nvPr/>
        </p:nvSpPr>
        <p:spPr>
          <a:xfrm>
            <a:off x="1979613" y="6165850"/>
            <a:ext cx="8636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5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2542" name="Picture 13" descr="铅笔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525" y="4797425"/>
            <a:ext cx="17272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3" name="Text Box 14"/>
          <p:cNvSpPr txBox="1"/>
          <p:nvPr/>
        </p:nvSpPr>
        <p:spPr>
          <a:xfrm>
            <a:off x="6229350" y="6238875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6 元</a:t>
            </a:r>
            <a:endParaRPr lang="zh-CN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灯片编号占位符 5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anchor="ctr"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571500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500063"/>
            <a:ext cx="13239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7"/>
          <p:cNvSpPr txBox="1"/>
          <p:nvPr/>
        </p:nvSpPr>
        <p:spPr>
          <a:xfrm>
            <a:off x="2051050" y="2133600"/>
            <a:ext cx="501650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6300788" y="2205038"/>
            <a:ext cx="1538287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1690688" y="5013325"/>
            <a:ext cx="12239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用</a:t>
            </a:r>
            <a:r>
              <a:rPr lang="zh-CN" altLang="en-US" sz="2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元钱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3563938" y="5013325"/>
            <a:ext cx="17287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元钱的直尺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5219700" y="5013325"/>
            <a:ext cx="12319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还剩下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6661150" y="5013325"/>
            <a:ext cx="10429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元钱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01" name="Text Box 13"/>
          <p:cNvSpPr txBox="1"/>
          <p:nvPr/>
        </p:nvSpPr>
        <p:spPr>
          <a:xfrm>
            <a:off x="3995738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302" name="Text Box 14"/>
          <p:cNvSpPr txBox="1"/>
          <p:nvPr/>
        </p:nvSpPr>
        <p:spPr>
          <a:xfrm>
            <a:off x="536416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=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303" name="Text Box 15"/>
          <p:cNvSpPr txBox="1"/>
          <p:nvPr/>
        </p:nvSpPr>
        <p:spPr>
          <a:xfrm>
            <a:off x="6805613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304" name="Picture 16" descr="鼓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7165975" y="5518150"/>
            <a:ext cx="936625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5" name="Text Box 17"/>
          <p:cNvSpPr txBox="1"/>
          <p:nvPr/>
        </p:nvSpPr>
        <p:spPr>
          <a:xfrm>
            <a:off x="2987675" y="1844675"/>
            <a:ext cx="501650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latin typeface="Arial" panose="020B0604020202020204" pitchFamily="34" charset="0"/>
                <a:ea typeface="黑体" panose="02010609060101010101" pitchFamily="49" charset="-122"/>
              </a:rPr>
              <a:t>-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306" name="Text Box 18"/>
          <p:cNvSpPr txBox="1"/>
          <p:nvPr/>
        </p:nvSpPr>
        <p:spPr>
          <a:xfrm>
            <a:off x="4645025" y="3141663"/>
            <a:ext cx="768350" cy="395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3元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307" name="Picture 19" descr="直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700000">
            <a:off x="3563938" y="2420938"/>
            <a:ext cx="2541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8" name="Text Box 20"/>
          <p:cNvSpPr txBox="1"/>
          <p:nvPr/>
        </p:nvSpPr>
        <p:spPr>
          <a:xfrm>
            <a:off x="2987675" y="3644900"/>
            <a:ext cx="50165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latin typeface="Arial" panose="020B0604020202020204" pitchFamily="34" charset="0"/>
                <a:ea typeface="黑体" panose="02010609060101010101" pitchFamily="49" charset="-122"/>
              </a:rPr>
              <a:t>-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309" name="Text Box 21"/>
          <p:cNvSpPr txBox="1"/>
          <p:nvPr/>
        </p:nvSpPr>
        <p:spPr>
          <a:xfrm>
            <a:off x="2051050" y="3933825"/>
            <a:ext cx="501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7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310" name="Text Box 22"/>
          <p:cNvSpPr txBox="1"/>
          <p:nvPr/>
        </p:nvSpPr>
        <p:spPr>
          <a:xfrm>
            <a:off x="2914650" y="5013325"/>
            <a:ext cx="86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买了</a:t>
            </a:r>
            <a:endParaRPr lang="zh-CN" altLang="en-US" sz="1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/>
      <p:bldP spid="12295" grpId="1" bldLvl="0"/>
      <p:bldP spid="12295" grpId="2" bldLvl="0"/>
      <p:bldP spid="12295" grpId="3" bldLvl="0"/>
      <p:bldP spid="12295" grpId="4" bldLvl="0"/>
      <p:bldP spid="12295" grpId="5" bldLvl="0"/>
      <p:bldP spid="12295" grpId="6" bldLvl="0"/>
      <p:bldP spid="12295" grpId="7" bldLvl="0"/>
      <p:bldP spid="12295" grpId="8" bldLvl="0"/>
      <p:bldP spid="12295" grpId="9" bldLvl="0"/>
      <p:bldP spid="12295" grpId="10" bldLvl="0"/>
      <p:bldP spid="12296" grpId="0" bldLvl="0"/>
      <p:bldP spid="12296" grpId="1" bldLvl="0"/>
      <p:bldP spid="12296" grpId="2" bldLvl="0"/>
      <p:bldP spid="12296" grpId="3" bldLvl="0"/>
      <p:bldP spid="12296" grpId="4" bldLvl="0"/>
      <p:bldP spid="12296" grpId="5" bldLvl="0"/>
      <p:bldP spid="12296" grpId="6" bldLvl="0"/>
      <p:bldP spid="12297" grpId="0" bldLvl="0"/>
      <p:bldP spid="12297" grpId="1" bldLvl="0"/>
      <p:bldP spid="12297" grpId="2" bldLvl="0"/>
      <p:bldP spid="12297" grpId="3" bldLvl="0"/>
      <p:bldP spid="12297" grpId="4" bldLvl="0"/>
      <p:bldP spid="12297" grpId="5" bldLvl="0"/>
      <p:bldP spid="12297" grpId="6" bldLvl="0"/>
      <p:bldP spid="12297" grpId="7" bldLvl="0"/>
      <p:bldP spid="12297" grpId="8" bldLvl="0"/>
      <p:bldP spid="12297" grpId="9" bldLvl="0"/>
      <p:bldP spid="12297" grpId="10" bldLvl="0"/>
      <p:bldP spid="12297" grpId="11" bldLvl="0"/>
      <p:bldP spid="12298" grpId="0" bldLvl="0"/>
      <p:bldP spid="12299" grpId="0" bldLvl="0"/>
      <p:bldP spid="12300" grpId="0" bldLvl="0"/>
      <p:bldP spid="12301" grpId="0" bldLvl="0"/>
      <p:bldP spid="12302" grpId="0" bldLvl="0"/>
      <p:bldP spid="12303" grpId="0" bldLvl="0"/>
      <p:bldP spid="12305" grpId="0" bldLvl="0"/>
      <p:bldP spid="12305" grpId="1" bldLvl="0"/>
      <p:bldP spid="12305" grpId="2" bldLvl="0"/>
      <p:bldP spid="12305" grpId="3" bldLvl="0"/>
      <p:bldP spid="12305" grpId="4" bldLvl="0"/>
      <p:bldP spid="12306" grpId="0" bldLvl="0"/>
      <p:bldP spid="12308" grpId="0" bldLvl="0"/>
      <p:bldP spid="12308" grpId="1" bldLvl="0"/>
      <p:bldP spid="12308" grpId="2" bldLvl="0"/>
      <p:bldP spid="12308" grpId="3" bldLvl="0"/>
      <p:bldP spid="12308" grpId="4" bldLvl="0"/>
      <p:bldP spid="12309" grpId="0" bldLvl="0"/>
      <p:bldP spid="12309" grpId="1" bldLvl="0"/>
      <p:bldP spid="12309" grpId="2" bldLvl="0"/>
      <p:bldP spid="12309" grpId="3" bldLvl="0"/>
      <p:bldP spid="12309" grpId="4" bldLvl="0"/>
      <p:bldP spid="12309" grpId="5" bldLvl="0"/>
      <p:bldP spid="12309" grpId="6" bldLvl="0"/>
      <p:bldP spid="12309" grpId="7" bldLvl="0"/>
      <p:bldP spid="12309" grpId="8" bldLvl="0"/>
      <p:bldP spid="12309" grpId="9" bldLvl="0"/>
      <p:bldP spid="12309" grpId="10" bldLvl="0"/>
      <p:bldP spid="12310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WPS 演示</Application>
  <PresentationFormat>全屏显示(4:3)</PresentationFormat>
  <Paragraphs>223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Sunshine</cp:lastModifiedBy>
  <cp:revision>10</cp:revision>
  <dcterms:created xsi:type="dcterms:W3CDTF">2007-05-10T00:51:00Z</dcterms:created>
  <dcterms:modified xsi:type="dcterms:W3CDTF">2021-03-16T04:36:49Z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