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1" r:id="rId5"/>
    <p:sldId id="262" r:id="rId6"/>
    <p:sldId id="263" r:id="rId7"/>
    <p:sldId id="257" r:id="rId8"/>
    <p:sldId id="258" r:id="rId9"/>
    <p:sldId id="260" r:id="rId10"/>
    <p:sldId id="259" r:id="rId11"/>
  </p:sldIdLst>
  <p:sldSz cx="12192000" cy="6858000"/>
  <p:notesSz cx="7104380" cy="1023493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0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椭圆 7"/>
          <p:cNvSpPr/>
          <p:nvPr/>
        </p:nvSpPr>
        <p:spPr>
          <a:xfrm>
            <a:off x="8029575" y="458788"/>
            <a:ext cx="741363" cy="7413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3287713" y="-7937"/>
            <a:ext cx="1457325" cy="584200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5199063" y="5929313"/>
            <a:ext cx="1828800" cy="938213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484188" y="113823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9459" y="2343802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9459" y="3294698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17C96AB1-0E46-4C84-8EC2-FBFBFFDCFAF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椭圆 7"/>
          <p:cNvSpPr/>
          <p:nvPr/>
        </p:nvSpPr>
        <p:spPr>
          <a:xfrm>
            <a:off x="8029575" y="458788"/>
            <a:ext cx="741363" cy="7413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3287713" y="-7937"/>
            <a:ext cx="1457325" cy="584200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5199063" y="5929313"/>
            <a:ext cx="1828800" cy="938213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484188" y="113823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9459" y="2343802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9459" y="3294698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876880" y="1716563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79835" y="1685925"/>
            <a:ext cx="4513262" cy="3910013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327775" y="2717800"/>
            <a:ext cx="5026025" cy="28781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6327775" y="1685925"/>
            <a:ext cx="5026025" cy="5159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E3818900-26F5-49F5-9D46-8CDDC5A6EF3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08113" y="2114550"/>
            <a:ext cx="2681288" cy="2681288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802813" y="3541713"/>
            <a:ext cx="115888" cy="1158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99700" y="3541713"/>
            <a:ext cx="115888" cy="115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67913" y="3541713"/>
            <a:ext cx="115888" cy="115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34600" y="3541713"/>
            <a:ext cx="115888" cy="115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3003550" y="2360613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2039938" y="424338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0238" y="3194050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160588" y="3157538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785938" y="1727200"/>
            <a:ext cx="8610600" cy="5921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373135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37967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62156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86345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1295082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37203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61392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85581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1295081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37203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61392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8558105" y="5045075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59F15CD5-A897-44BC-96B1-EA1DFA2014A5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F38A55B5-DAAD-4B42-B2A7-EC7A443BCF7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1357313" y="1363663"/>
            <a:ext cx="1497013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8089900" y="-7937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4592638" y="5781675"/>
            <a:ext cx="2116138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8661400" y="2400300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5813425" y="893763"/>
            <a:ext cx="563563" cy="4968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925" y="2592718"/>
            <a:ext cx="7296150" cy="1442383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accent5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876880" y="1716563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43B64651-DA25-460D-BF03-D6AB3999D7B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17C96AB1-0E46-4C84-8EC2-FBFBFFDCFAF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79835" y="1685925"/>
            <a:ext cx="4513262" cy="3910013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327775" y="2717800"/>
            <a:ext cx="5026025" cy="28781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6327775" y="1685925"/>
            <a:ext cx="5026025" cy="5159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E3818900-26F5-49F5-9D46-8CDDC5A6EF3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08113" y="2114550"/>
            <a:ext cx="2681288" cy="2681288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802813" y="3541713"/>
            <a:ext cx="115888" cy="1158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99700" y="3541713"/>
            <a:ext cx="115888" cy="115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67913" y="3541713"/>
            <a:ext cx="115888" cy="115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34600" y="3541713"/>
            <a:ext cx="115888" cy="115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3003550" y="2360613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2039938" y="424338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0238" y="3194050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160588" y="3157538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785938" y="1727200"/>
            <a:ext cx="8610600" cy="5921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373135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37967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62156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86345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1295082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37203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61392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85581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1295081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37203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61392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8558105" y="5045075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59F15CD5-A897-44BC-96B1-EA1DFA2014A5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F38A55B5-DAAD-4B42-B2A7-EC7A443BCF7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1357313" y="1363663"/>
            <a:ext cx="1497013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8089900" y="-7937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4592638" y="5781675"/>
            <a:ext cx="2116138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8661400" y="2400300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5813425" y="893763"/>
            <a:ext cx="563563" cy="4968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925" y="2592718"/>
            <a:ext cx="7296150" cy="1442383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accent5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43B64651-DA25-460D-BF03-D6AB3999D7B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tags" Target="../tags/tag9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3" Type="http://schemas.openxmlformats.org/officeDocument/2006/relationships/image" Target="../media/image2.png"/><Relationship Id="rId2" Type="http://schemas.openxmlformats.org/officeDocument/2006/relationships/tags" Target="../tags/tag9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3" Type="http://schemas.openxmlformats.org/officeDocument/2006/relationships/image" Target="../media/image3.png"/><Relationship Id="rId2" Type="http://schemas.openxmlformats.org/officeDocument/2006/relationships/tags" Target="../tags/tag9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2749550" y="2343150"/>
            <a:ext cx="6677025" cy="1993900"/>
          </a:xfrm>
          <a:ln/>
        </p:spPr>
        <p:txBody>
          <a:bodyPr vert="horz" wrap="square" lIns="91440" tIns="45720" rIns="91440" bIns="45720" anchor="b" anchorCtr="0"/>
          <a:p>
            <a:pPr>
              <a:buClrTx/>
              <a:buSzTx/>
              <a:buFontTx/>
            </a:pPr>
            <a:r>
              <a:rPr lang="zh-CN" altLang="en-US" sz="8800" kern="120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工具用处大</a:t>
            </a:r>
            <a:endParaRPr lang="zh-CN" altLang="en-US" sz="8800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>
          <a:xfrm>
            <a:off x="5053965" y="4621848"/>
            <a:ext cx="6677025" cy="590550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r>
              <a:rPr lang="zh-CN" altLang="en-US" kern="1200">
                <a:solidFill>
                  <a:srgbClr val="80808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制作者：大班年级组</a:t>
            </a:r>
            <a:endParaRPr lang="zh-CN" altLang="en-US" kern="1200">
              <a:solidFill>
                <a:srgbClr val="80808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jUwX2MyOjEvM15yYjI6MS84XzE4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042035"/>
            <a:ext cx="6827520" cy="4916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QQ截图202401270918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0" y="249555"/>
            <a:ext cx="7367905" cy="6238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QQ截图202401270920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775" y="583565"/>
            <a:ext cx="5691505" cy="5691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2580" y="825183"/>
            <a:ext cx="4486275" cy="4487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465820" y="5749290"/>
            <a:ext cx="29343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筛子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图片 3" descr="MjUwX2MyOjEvM15yYjI6MS84XzE4M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" y="1406525"/>
            <a:ext cx="4251960" cy="3061970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4881880" y="2685415"/>
            <a:ext cx="1602105" cy="8229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830" y="113093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355965" y="5820410"/>
            <a:ext cx="26866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镊子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图片 1" descr="QQ截图202401270918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765" y="1381125"/>
            <a:ext cx="4471670" cy="3785870"/>
          </a:xfrm>
          <a:prstGeom prst="rect">
            <a:avLst/>
          </a:prstGeom>
        </p:spPr>
      </p:pic>
      <p:sp>
        <p:nvSpPr>
          <p:cNvPr id="3" name="右箭头 2"/>
          <p:cNvSpPr/>
          <p:nvPr>
            <p:custDataLst>
              <p:tags r:id="rId4"/>
            </p:custDataLst>
          </p:nvPr>
        </p:nvSpPr>
        <p:spPr>
          <a:xfrm>
            <a:off x="4881880" y="2685415"/>
            <a:ext cx="1602105" cy="8229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7278" y="1186180"/>
            <a:ext cx="4189412" cy="418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677275" y="5646420"/>
            <a:ext cx="22980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卷笔刀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图片 5" descr="QQ截图202401270920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3420" y="1340485"/>
            <a:ext cx="3596005" cy="3596005"/>
          </a:xfrm>
          <a:prstGeom prst="rect">
            <a:avLst/>
          </a:prstGeom>
        </p:spPr>
      </p:pic>
      <p:sp>
        <p:nvSpPr>
          <p:cNvPr id="3" name="右箭头 2"/>
          <p:cNvSpPr/>
          <p:nvPr>
            <p:custDataLst>
              <p:tags r:id="rId4"/>
            </p:custDataLst>
          </p:nvPr>
        </p:nvSpPr>
        <p:spPr>
          <a:xfrm>
            <a:off x="4881880" y="2685415"/>
            <a:ext cx="1602105" cy="8229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9275" y="1472565"/>
            <a:ext cx="2901950" cy="2175510"/>
          </a:xfrm>
          <a:ln/>
        </p:spPr>
      </p:pic>
      <p:sp>
        <p:nvSpPr>
          <p:cNvPr id="5" name="文本框 4"/>
          <p:cNvSpPr txBox="1"/>
          <p:nvPr/>
        </p:nvSpPr>
        <p:spPr>
          <a:xfrm>
            <a:off x="799465" y="4988560"/>
            <a:ext cx="944881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起子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图片 1" descr="QQ截图202401270924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1210310"/>
            <a:ext cx="3743325" cy="3143250"/>
          </a:xfrm>
          <a:prstGeom prst="rect">
            <a:avLst/>
          </a:prstGeom>
        </p:spPr>
      </p:pic>
      <p:pic>
        <p:nvPicPr>
          <p:cNvPr id="3" name="图片 2" descr="QQ截图202401270924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210" y="1619250"/>
            <a:ext cx="3457575" cy="18097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975861" y="4988560"/>
            <a:ext cx="94488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钳子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659621" y="4988560"/>
            <a:ext cx="94488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锤子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commondata" val="eyJoZGlkIjoiYzdjNjk2ODY1NDc4NjE1ZGYxYmFiZjg2NDViNDRjOWIifQ==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6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92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93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94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WPS 演示</Application>
  <PresentationFormat>宽屏</PresentationFormat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Calibri</vt:lpstr>
      <vt:lpstr>team report</vt:lpstr>
      <vt:lpstr>1_team report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大嘴驴</cp:lastModifiedBy>
  <cp:revision>3</cp:revision>
  <dcterms:created xsi:type="dcterms:W3CDTF">2023-02-13T05:42:55Z</dcterms:created>
  <dcterms:modified xsi:type="dcterms:W3CDTF">2024-01-27T01:26:08Z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F8E44EECFCC140559225291B00B3E7B7_12</vt:lpwstr>
  </property>
</Properties>
</file>