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58" r:id="rId4"/>
    <p:sldId id="260" r:id="rId5"/>
    <p:sldId id="265" r:id="rId6"/>
    <p:sldId id="270" r:id="rId7"/>
    <p:sldId id="271" r:id="rId9"/>
    <p:sldId id="259" r:id="rId10"/>
    <p:sldId id="266" r:id="rId11"/>
    <p:sldId id="273" r:id="rId12"/>
    <p:sldId id="267" r:id="rId13"/>
    <p:sldId id="264" r:id="rId14"/>
    <p:sldId id="261" r:id="rId15"/>
    <p:sldId id="268" r:id="rId16"/>
    <p:sldId id="262" r:id="rId17"/>
    <p:sldId id="274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7" autoAdjust="0"/>
    <p:restoredTop sz="94635" autoAdjust="0"/>
  </p:normalViewPr>
  <p:slideViewPr>
    <p:cSldViewPr snapToGrid="0">
      <p:cViewPr varScale="1">
        <p:scale>
          <a:sx n="67" d="100"/>
          <a:sy n="67" d="100"/>
        </p:scale>
        <p:origin x="-83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microsoft.com/office/2007/relationships/media" Target="../media/media3.mp3"/><Relationship Id="rId7" Type="http://schemas.openxmlformats.org/officeDocument/2006/relationships/audio" Target="../media/media3.mp3"/><Relationship Id="rId6" Type="http://schemas.openxmlformats.org/officeDocument/2006/relationships/image" Target="../media/image7.png"/><Relationship Id="rId5" Type="http://schemas.microsoft.com/office/2007/relationships/media" Target="../media/media2.mp3"/><Relationship Id="rId4" Type="http://schemas.openxmlformats.org/officeDocument/2006/relationships/audio" Target="../media/media2.mp3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7" Type="http://schemas.openxmlformats.org/officeDocument/2006/relationships/notesSlide" Target="../notesSlides/notesSlide4.x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7.png"/><Relationship Id="rId14" Type="http://schemas.microsoft.com/office/2007/relationships/media" Target="../media/media4.mp3"/><Relationship Id="rId13" Type="http://schemas.openxmlformats.org/officeDocument/2006/relationships/audio" Target="../media/media4.mp3"/><Relationship Id="rId12" Type="http://schemas.openxmlformats.org/officeDocument/2006/relationships/image" Target="../media/image23.png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7" Type="http://schemas.openxmlformats.org/officeDocument/2006/relationships/notesSlide" Target="../notesSlides/notesSlide5.x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7.png"/><Relationship Id="rId14" Type="http://schemas.microsoft.com/office/2007/relationships/media" Target="../media/media4.mp3"/><Relationship Id="rId13" Type="http://schemas.openxmlformats.org/officeDocument/2006/relationships/audio" Target="../media/media4.mp3"/><Relationship Id="rId12" Type="http://schemas.openxmlformats.org/officeDocument/2006/relationships/image" Target="../media/image23.png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00"/>
          <p:cNvPicPr>
            <a:picLocks noChangeAspect="1"/>
          </p:cNvPicPr>
          <p:nvPr/>
        </p:nvPicPr>
        <p:blipFill>
          <a:blip r:embed="rId1"/>
          <a:srcRect r="30051" b="36673"/>
          <a:stretch>
            <a:fillRect/>
          </a:stretch>
        </p:blipFill>
        <p:spPr>
          <a:xfrm>
            <a:off x="-1905" y="-33655"/>
            <a:ext cx="12195810" cy="6925310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63671" y="1320165"/>
            <a:ext cx="11239074" cy="2876054"/>
          </a:xfrm>
        </p:spPr>
        <p:txBody>
          <a:bodyPr>
            <a:normAutofit fontScale="40000" lnSpcReduction="20000"/>
          </a:bodyPr>
          <a:lstStyle/>
          <a:p>
            <a:pPr algn="ctr"/>
            <a:endParaRPr lang="zh-CN" altLang="en-US" sz="240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26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大班：</a:t>
            </a:r>
            <a:r>
              <a:rPr lang="zh-CN" altLang="en-US" sz="26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小狗抬花轿</a:t>
            </a:r>
            <a:endParaRPr lang="zh-CN" altLang="en-US" sz="240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 sz="128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0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90" y="-1270"/>
            <a:ext cx="12184380" cy="6859905"/>
          </a:xfrm>
          <a:prstGeom prst="rect">
            <a:avLst/>
          </a:prstGeom>
        </p:spPr>
      </p:pic>
      <p:pic>
        <p:nvPicPr>
          <p:cNvPr id="2" name="图片 1" descr="C:/Users/18106/AppData/Local/Temp/kaimatting_20200107235653/output_20200107235713..pngoutput_20200107235713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815965" y="1269048"/>
            <a:ext cx="6390005" cy="4319270"/>
          </a:xfrm>
          <a:prstGeom prst="rect">
            <a:avLst/>
          </a:prstGeom>
        </p:spPr>
      </p:pic>
      <p:pic>
        <p:nvPicPr>
          <p:cNvPr id="4" name="图片 3" descr="C:/Users/18106/AppData/Local/Temp/kaimatting_20200107235853/output_20200107235952..pngoutput_20200107235952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2870" y="1393190"/>
            <a:ext cx="6279515" cy="4551045"/>
          </a:xfrm>
          <a:prstGeom prst="rect">
            <a:avLst/>
          </a:prstGeom>
        </p:spPr>
      </p:pic>
      <p:pic>
        <p:nvPicPr>
          <p:cNvPr id="6" name="小狗气的狗叫">
            <a:hlinkClick r:id="" action="ppaction://media"/>
          </p:cNvPr>
          <p:cNvPicPr/>
          <p:nvPr>
            <a:vide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60930" y="6140450"/>
            <a:ext cx="492125" cy="643890"/>
          </a:xfrm>
          <a:prstGeom prst="rect">
            <a:avLst/>
          </a:prstGeom>
        </p:spPr>
      </p:pic>
      <p:pic>
        <p:nvPicPr>
          <p:cNvPr id="7" name="老虎打呼">
            <a:hlinkClick r:id="" action="ppaction://media"/>
          </p:cNvPr>
          <p:cNvPicPr/>
          <p:nvPr>
            <a:vide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30640" y="6311900"/>
            <a:ext cx="583565" cy="546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0" dur="44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21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0" y="12700"/>
            <a:ext cx="12204065" cy="6849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12065"/>
            <a:ext cx="12209780" cy="6817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0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255"/>
            <a:ext cx="12196445" cy="6866255"/>
          </a:xfrm>
          <a:prstGeom prst="rect">
            <a:avLst/>
          </a:prstGeom>
        </p:spPr>
      </p:pic>
      <p:pic>
        <p:nvPicPr>
          <p:cNvPr id="10" name="图片 9" descr="图片1.png"/>
          <p:cNvPicPr>
            <a:picLocks noChangeAspect="1"/>
          </p:cNvPicPr>
          <p:nvPr/>
        </p:nvPicPr>
        <p:blipFill>
          <a:blip r:embed="rId2"/>
          <a:srcRect r="50844" b="77462"/>
          <a:stretch>
            <a:fillRect/>
          </a:stretch>
        </p:blipFill>
        <p:spPr>
          <a:xfrm>
            <a:off x="3318708" y="0"/>
            <a:ext cx="1934338" cy="12409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103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 smtClean="0"/>
              <a:t> 8</a:t>
            </a:r>
            <a:endParaRPr lang="zh-CN" altLang="en-US" sz="8800" b="1" dirty="0"/>
          </a:p>
        </p:txBody>
      </p:sp>
      <p:pic>
        <p:nvPicPr>
          <p:cNvPr id="17" name="图片 16" descr="5.png"/>
          <p:cNvPicPr>
            <a:picLocks noChangeAspect="1"/>
          </p:cNvPicPr>
          <p:nvPr/>
        </p:nvPicPr>
        <p:blipFill>
          <a:blip r:embed="rId3"/>
          <a:srcRect l="12064" t="3580" r="21358" b="25842"/>
          <a:stretch>
            <a:fillRect/>
          </a:stretch>
        </p:blipFill>
        <p:spPr>
          <a:xfrm>
            <a:off x="1480458" y="0"/>
            <a:ext cx="1539300" cy="11865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图片 17" descr="3.png"/>
          <p:cNvPicPr>
            <a:picLocks noChangeAspect="1"/>
          </p:cNvPicPr>
          <p:nvPr/>
        </p:nvPicPr>
        <p:blipFill>
          <a:blip r:embed="rId4" cstate="print"/>
          <a:srcRect r="48445" b="63810"/>
          <a:stretch>
            <a:fillRect/>
          </a:stretch>
        </p:blipFill>
        <p:spPr>
          <a:xfrm>
            <a:off x="6791379" y="0"/>
            <a:ext cx="1196901" cy="1175657"/>
          </a:xfrm>
          <a:prstGeom prst="rect">
            <a:avLst/>
          </a:prstGeom>
        </p:spPr>
      </p:pic>
      <p:pic>
        <p:nvPicPr>
          <p:cNvPr id="20" name="图片 19" descr="图片3.png"/>
          <p:cNvPicPr>
            <a:picLocks noChangeAspect="1"/>
          </p:cNvPicPr>
          <p:nvPr/>
        </p:nvPicPr>
        <p:blipFill>
          <a:blip r:embed="rId5" cstate="print"/>
          <a:srcRect r="48347" b="65486"/>
          <a:stretch>
            <a:fillRect/>
          </a:stretch>
        </p:blipFill>
        <p:spPr>
          <a:xfrm>
            <a:off x="10705438" y="0"/>
            <a:ext cx="1225305" cy="114564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747656" y="152400"/>
            <a:ext cx="37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,</a:t>
            </a:r>
            <a:endParaRPr lang="zh-CN" altLang="en-US" sz="4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74172" y="1273627"/>
            <a:ext cx="870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 smtClean="0"/>
              <a:t>1</a:t>
            </a:r>
            <a:endParaRPr lang="zh-CN" altLang="en-US" sz="8800" b="1" dirty="0"/>
          </a:p>
        </p:txBody>
      </p:sp>
      <p:pic>
        <p:nvPicPr>
          <p:cNvPr id="25" name="图片 24" descr="6.png"/>
          <p:cNvPicPr>
            <a:picLocks noChangeAspect="1"/>
          </p:cNvPicPr>
          <p:nvPr/>
        </p:nvPicPr>
        <p:blipFill>
          <a:blip r:embed="rId6" cstate="print"/>
          <a:srcRect r="47779" b="70159"/>
          <a:stretch>
            <a:fillRect/>
          </a:stretch>
        </p:blipFill>
        <p:spPr>
          <a:xfrm>
            <a:off x="3384152" y="1175660"/>
            <a:ext cx="1721248" cy="137629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660570" y="1556656"/>
            <a:ext cx="37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,</a:t>
            </a:r>
            <a:endParaRPr lang="zh-CN" altLang="en-US" sz="4800" b="1" dirty="0"/>
          </a:p>
        </p:txBody>
      </p:sp>
      <p:pic>
        <p:nvPicPr>
          <p:cNvPr id="29" name="图片 28" descr="8.png"/>
          <p:cNvPicPr>
            <a:picLocks noChangeAspect="1"/>
          </p:cNvPicPr>
          <p:nvPr/>
        </p:nvPicPr>
        <p:blipFill>
          <a:blip r:embed="rId7" cstate="print"/>
          <a:srcRect r="48001" b="74603"/>
          <a:stretch>
            <a:fillRect/>
          </a:stretch>
        </p:blipFill>
        <p:spPr>
          <a:xfrm>
            <a:off x="10526486" y="1534886"/>
            <a:ext cx="1665514" cy="1138229"/>
          </a:xfrm>
          <a:prstGeom prst="rect">
            <a:avLst/>
          </a:prstGeom>
        </p:spPr>
      </p:pic>
      <p:pic>
        <p:nvPicPr>
          <p:cNvPr id="30" name="图片 29" descr="9_副本.png"/>
          <p:cNvPicPr>
            <a:picLocks noChangeAspect="1"/>
          </p:cNvPicPr>
          <p:nvPr/>
        </p:nvPicPr>
        <p:blipFill>
          <a:blip r:embed="rId8" cstate="print"/>
          <a:srcRect r="47557" b="75714"/>
          <a:stretch>
            <a:fillRect/>
          </a:stretch>
        </p:blipFill>
        <p:spPr>
          <a:xfrm>
            <a:off x="413657" y="2895602"/>
            <a:ext cx="1797552" cy="1164770"/>
          </a:xfrm>
          <a:prstGeom prst="rect">
            <a:avLst/>
          </a:prstGeom>
        </p:spPr>
      </p:pic>
      <p:pic>
        <p:nvPicPr>
          <p:cNvPr id="31" name="图片 30" descr="9_副本.png"/>
          <p:cNvPicPr>
            <a:picLocks noChangeAspect="1"/>
          </p:cNvPicPr>
          <p:nvPr/>
        </p:nvPicPr>
        <p:blipFill>
          <a:blip r:embed="rId9" cstate="print"/>
          <a:srcRect r="43115" b="66508"/>
          <a:stretch>
            <a:fillRect/>
          </a:stretch>
        </p:blipFill>
        <p:spPr>
          <a:xfrm>
            <a:off x="2981380" y="2928257"/>
            <a:ext cx="1579734" cy="130143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649684" y="3026228"/>
            <a:ext cx="37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,</a:t>
            </a:r>
            <a:endParaRPr lang="zh-CN" altLang="en-US" sz="48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8697685" y="2928257"/>
            <a:ext cx="3222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/>
              <a:t>ZZZ……</a:t>
            </a:r>
            <a:endParaRPr lang="zh-CN" altLang="en-US" sz="6000" b="1" dirty="0"/>
          </a:p>
        </p:txBody>
      </p:sp>
      <p:pic>
        <p:nvPicPr>
          <p:cNvPr id="37" name="图片 36" descr="t01a81742742536c13b.png"/>
          <p:cNvPicPr>
            <a:picLocks noChangeAspect="1"/>
          </p:cNvPicPr>
          <p:nvPr/>
        </p:nvPicPr>
        <p:blipFill>
          <a:blip r:embed="rId10" cstate="print"/>
          <a:srcRect r="47557" b="73810"/>
          <a:stretch>
            <a:fillRect/>
          </a:stretch>
        </p:blipFill>
        <p:spPr>
          <a:xfrm>
            <a:off x="3580094" y="4212772"/>
            <a:ext cx="1651244" cy="115388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638797" y="4452259"/>
            <a:ext cx="37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,</a:t>
            </a:r>
            <a:endParaRPr lang="zh-CN" altLang="en-US" sz="4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901543" y="3951514"/>
            <a:ext cx="827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 smtClean="0">
                <a:solidFill>
                  <a:srgbClr val="FF0000"/>
                </a:solidFill>
              </a:rPr>
              <a:t>?</a:t>
            </a:r>
            <a:endParaRPr lang="zh-CN" altLang="en-US" sz="96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479972" y="4288972"/>
            <a:ext cx="1687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latin typeface="+mn-ea"/>
              </a:rPr>
              <a:t>办法</a:t>
            </a:r>
            <a:endParaRPr lang="zh-CN" altLang="en-US" sz="4800" b="1" dirty="0">
              <a:latin typeface="+mn-ea"/>
            </a:endParaRPr>
          </a:p>
        </p:txBody>
      </p:sp>
      <p:pic>
        <p:nvPicPr>
          <p:cNvPr id="41" name="图片 40" descr="26886703_204804025000_2.png"/>
          <p:cNvPicPr>
            <a:picLocks noChangeAspect="1"/>
          </p:cNvPicPr>
          <p:nvPr/>
        </p:nvPicPr>
        <p:blipFill>
          <a:blip r:embed="rId11" cstate="print"/>
          <a:srcRect r="45558" b="45873"/>
          <a:stretch>
            <a:fillRect/>
          </a:stretch>
        </p:blipFill>
        <p:spPr>
          <a:xfrm>
            <a:off x="10873522" y="3851394"/>
            <a:ext cx="948363" cy="131932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83029" y="5411450"/>
            <a:ext cx="26125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 smtClean="0"/>
              <a:t>1 2 3</a:t>
            </a:r>
            <a:endParaRPr lang="zh-CN" altLang="en-US" sz="8800" b="1" dirty="0"/>
          </a:p>
        </p:txBody>
      </p:sp>
      <p:sp>
        <p:nvSpPr>
          <p:cNvPr id="43" name="上箭头 42"/>
          <p:cNvSpPr/>
          <p:nvPr/>
        </p:nvSpPr>
        <p:spPr>
          <a:xfrm>
            <a:off x="4191002" y="5464627"/>
            <a:ext cx="707571" cy="1121229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3069770" y="5689546"/>
            <a:ext cx="37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,</a:t>
            </a:r>
            <a:endParaRPr lang="zh-CN" altLang="en-US" sz="48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5660570" y="5754860"/>
            <a:ext cx="37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,</a:t>
            </a:r>
            <a:endParaRPr lang="zh-CN" altLang="en-US" sz="4800" b="1" dirty="0"/>
          </a:p>
        </p:txBody>
      </p:sp>
      <p:pic>
        <p:nvPicPr>
          <p:cNvPr id="47" name="图片 46" descr="17.png"/>
          <p:cNvPicPr>
            <a:picLocks noChangeAspect="1"/>
          </p:cNvPicPr>
          <p:nvPr/>
        </p:nvPicPr>
        <p:blipFill>
          <a:blip r:embed="rId12"/>
          <a:srcRect r="48223" b="79524"/>
          <a:stretch>
            <a:fillRect/>
          </a:stretch>
        </p:blipFill>
        <p:spPr>
          <a:xfrm>
            <a:off x="8816123" y="5453743"/>
            <a:ext cx="2537678" cy="1404257"/>
          </a:xfrm>
          <a:prstGeom prst="rect">
            <a:avLst/>
          </a:prstGeom>
        </p:spPr>
      </p:pic>
      <p:pic>
        <p:nvPicPr>
          <p:cNvPr id="48" name="图片 47" descr="图片1.png"/>
          <p:cNvPicPr>
            <a:picLocks noChangeAspect="1"/>
          </p:cNvPicPr>
          <p:nvPr/>
        </p:nvPicPr>
        <p:blipFill>
          <a:blip r:embed="rId2"/>
          <a:srcRect r="50844" b="77462"/>
          <a:stretch>
            <a:fillRect/>
          </a:stretch>
        </p:blipFill>
        <p:spPr>
          <a:xfrm>
            <a:off x="8369680" y="0"/>
            <a:ext cx="1934338" cy="1240971"/>
          </a:xfrm>
          <a:prstGeom prst="rect">
            <a:avLst/>
          </a:prstGeom>
        </p:spPr>
      </p:pic>
      <p:pic>
        <p:nvPicPr>
          <p:cNvPr id="49" name="图片 48" descr="5.png"/>
          <p:cNvPicPr>
            <a:picLocks noChangeAspect="1"/>
          </p:cNvPicPr>
          <p:nvPr/>
        </p:nvPicPr>
        <p:blipFill>
          <a:blip r:embed="rId3"/>
          <a:srcRect l="12064" t="3580" r="21358" b="25842"/>
          <a:stretch>
            <a:fillRect/>
          </a:stretch>
        </p:blipFill>
        <p:spPr>
          <a:xfrm>
            <a:off x="1491343" y="1338942"/>
            <a:ext cx="1539300" cy="11865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图片 49" descr="3.png"/>
          <p:cNvPicPr>
            <a:picLocks noChangeAspect="1"/>
          </p:cNvPicPr>
          <p:nvPr/>
        </p:nvPicPr>
        <p:blipFill>
          <a:blip r:embed="rId4" cstate="print"/>
          <a:srcRect r="48445" b="63810"/>
          <a:stretch>
            <a:fillRect/>
          </a:stretch>
        </p:blipFill>
        <p:spPr>
          <a:xfrm>
            <a:off x="6780493" y="1415143"/>
            <a:ext cx="1196901" cy="1175657"/>
          </a:xfrm>
          <a:prstGeom prst="rect">
            <a:avLst/>
          </a:prstGeom>
        </p:spPr>
      </p:pic>
      <p:pic>
        <p:nvPicPr>
          <p:cNvPr id="51" name="图片 50" descr="5.png"/>
          <p:cNvPicPr>
            <a:picLocks noChangeAspect="1"/>
          </p:cNvPicPr>
          <p:nvPr/>
        </p:nvPicPr>
        <p:blipFill>
          <a:blip r:embed="rId3"/>
          <a:srcRect l="12064" t="3580" r="21358" b="25842"/>
          <a:stretch>
            <a:fillRect/>
          </a:stretch>
        </p:blipFill>
        <p:spPr>
          <a:xfrm>
            <a:off x="8577942" y="1404257"/>
            <a:ext cx="1539300" cy="11865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图片 51" descr="3.png"/>
          <p:cNvPicPr>
            <a:picLocks noChangeAspect="1"/>
          </p:cNvPicPr>
          <p:nvPr/>
        </p:nvPicPr>
        <p:blipFill>
          <a:blip r:embed="rId4" cstate="print"/>
          <a:srcRect r="48445" b="63810"/>
          <a:stretch>
            <a:fillRect/>
          </a:stretch>
        </p:blipFill>
        <p:spPr>
          <a:xfrm>
            <a:off x="6824036" y="2830285"/>
            <a:ext cx="1196901" cy="1175657"/>
          </a:xfrm>
          <a:prstGeom prst="rect">
            <a:avLst/>
          </a:prstGeom>
        </p:spPr>
      </p:pic>
      <p:pic>
        <p:nvPicPr>
          <p:cNvPr id="53" name="图片 52" descr="5.png"/>
          <p:cNvPicPr>
            <a:picLocks noChangeAspect="1"/>
          </p:cNvPicPr>
          <p:nvPr/>
        </p:nvPicPr>
        <p:blipFill>
          <a:blip r:embed="rId3"/>
          <a:srcRect l="12064" t="3580" r="21358" b="25842"/>
          <a:stretch>
            <a:fillRect/>
          </a:stretch>
        </p:blipFill>
        <p:spPr>
          <a:xfrm>
            <a:off x="0" y="4223657"/>
            <a:ext cx="1539300" cy="11865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图片 53" descr="图片1.png"/>
          <p:cNvPicPr>
            <a:picLocks noChangeAspect="1"/>
          </p:cNvPicPr>
          <p:nvPr/>
        </p:nvPicPr>
        <p:blipFill>
          <a:blip r:embed="rId2"/>
          <a:srcRect r="50844" b="77462"/>
          <a:stretch>
            <a:fillRect/>
          </a:stretch>
        </p:blipFill>
        <p:spPr>
          <a:xfrm>
            <a:off x="1446366" y="4223657"/>
            <a:ext cx="1934338" cy="1240971"/>
          </a:xfrm>
          <a:prstGeom prst="rect">
            <a:avLst/>
          </a:prstGeom>
        </p:spPr>
      </p:pic>
      <p:pic>
        <p:nvPicPr>
          <p:cNvPr id="55" name="图片 54" descr="3.png"/>
          <p:cNvPicPr>
            <a:picLocks noChangeAspect="1"/>
          </p:cNvPicPr>
          <p:nvPr/>
        </p:nvPicPr>
        <p:blipFill>
          <a:blip r:embed="rId4" cstate="print"/>
          <a:srcRect r="48445" b="63810"/>
          <a:stretch>
            <a:fillRect/>
          </a:stretch>
        </p:blipFill>
        <p:spPr>
          <a:xfrm>
            <a:off x="6802265" y="5540828"/>
            <a:ext cx="1196901" cy="1175657"/>
          </a:xfrm>
          <a:prstGeom prst="rect">
            <a:avLst/>
          </a:prstGeom>
        </p:spPr>
      </p:pic>
      <p:sp>
        <p:nvSpPr>
          <p:cNvPr id="56" name="矩形 55"/>
          <p:cNvSpPr/>
          <p:nvPr/>
        </p:nvSpPr>
        <p:spPr>
          <a:xfrm>
            <a:off x="14349240" y="286186"/>
            <a:ext cx="5737043" cy="1174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14313750" y="1628559"/>
            <a:ext cx="5737043" cy="1174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14326276" y="3031473"/>
            <a:ext cx="5737043" cy="1174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14501640" y="438586"/>
            <a:ext cx="5737043" cy="1174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14315837" y="5683956"/>
            <a:ext cx="5737043" cy="1174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14315837" y="4323742"/>
            <a:ext cx="5737043" cy="1174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14528780" y="1655698"/>
            <a:ext cx="5737043" cy="1174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14543394" y="3023123"/>
            <a:ext cx="5737043" cy="1174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14453624" y="4311216"/>
            <a:ext cx="5737043" cy="1174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14491202" y="5683956"/>
            <a:ext cx="5737043" cy="1174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第三周音乐：小狗抬花轿">
            <a:hlinkClick r:id="" action="ppaction://media"/>
          </p:cNvPr>
          <p:cNvPicPr/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369935" y="5283200"/>
            <a:ext cx="934720" cy="1066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48 0.01457 C -0.17572 0.01341 -0.22183 0.01249 -0.26794 0.01087 C -0.28149 0.0104 -0.29113 0.0037 -0.30377 0.00185 C -0.31562 2.56244E-6 -0.37619 -0.00162 -0.37854 -0.00162 C -0.39365 -0.00393 -0.40758 -0.00717 -0.42256 -0.00879 C -0.44484 -0.01434 -0.46477 -0.01758 -0.48782 -0.01943 C -0.50919 -0.02336 -0.52677 -0.02914 -0.54787 -0.03192 C -0.56689 -0.04533 -0.61756 -0.04256 -0.6341 -0.04256 " pathEditMode="relative" rAng="0" ptsTypes="fffffffA">
                                      <p:cBhvr>
                                        <p:cTn id="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-3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48 0.01457 C -0.17572 0.01341 -0.22183 0.01249 -0.26794 0.01087 C -0.28149 0.0104 -0.29113 0.0037 -0.30377 0.00185 C -0.31562 2.56244E-6 -0.37619 -0.00162 -0.37854 -0.00162 C -0.39365 -0.00393 -0.40758 -0.00717 -0.42256 -0.00879 C -0.44484 -0.01434 -0.46477 -0.01758 -0.48782 -0.01943 C -0.50919 -0.02336 -0.52677 -0.02914 -0.54787 -0.03192 C -0.56689 -0.04533 -0.61756 -0.04256 -0.6341 -0.04256 " pathEditMode="relative" rAng="0" ptsTypes="fffffffA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-3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48 0.02544 C -0.17572 0.02428 -0.22183 0.02336 -0.26795 0.02174 C -0.28149 0.02127 -0.29113 0.01457 -0.30377 0.01272 C -0.31562 0.01087 -0.37619 0.00925 -0.37854 0.00925 C -0.39365 0.00694 -0.40758 0.0037 -0.42256 0.00208 C -0.44484 -0.00347 -0.46477 -0.00671 -0.48782 -0.00856 C -0.50919 -0.01249 -0.52677 -0.01827 -0.54787 -0.02105 C -0.56689 -0.03446 -0.61756 -0.03169 -0.6341 -0.03169 " pathEditMode="relative" rAng="0" ptsTypes="fffffffA">
                                      <p:cBhvr>
                                        <p:cTn id="1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-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57 1.2951E-6 C -0.22952 -0.00116 -0.33008 -0.00208 -0.43051 -0.0037 C -0.46008 -0.00416 -0.48105 -0.01087 -0.50854 -0.01272 C -0.53446 -0.01457 -0.66641 -0.01619 -0.67149 -0.01619 C -0.70445 -0.0185 -0.73493 -0.02174 -0.76749 -0.02336 C -0.81608 -0.02891 -0.85958 -0.03215 -0.90986 -0.034 C -0.95637 -0.03793 -0.99466 -0.04371 -1.04051 -0.04649 C -1.08207 -0.0599 -1.19253 -0.05712 -1.22835 -0.05712 " pathEditMode="relative" rAng="0" ptsTypes="fffffffA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" y="-3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53 0.03284 C -0.22809 0.03168 -0.32813 0.03075 -0.42817 0.02914 C -0.4576 0.02867 -0.47858 0.02197 -0.5058 0.02012 C -0.53159 0.01827 -0.66289 0.01665 -0.66797 0.01665 C -0.7008 0.01433 -0.73115 0.0111 -0.76358 0.00948 C -0.81191 0.00393 -0.85529 0.00069 -0.90544 -0.00116 C -0.95155 -0.00509 -0.98971 -0.01087 -1.0353 -0.01365 C -1.07673 -0.02706 -1.18667 -0.02429 -1.22223 -0.02429 " pathEditMode="relative" rAng="0" ptsTypes="fffffffA">
                                      <p:cBhvr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-3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53 0.02752 C -0.22848 0.02636 -0.32904 0.02544 -0.42947 0.02382 C -0.45904 0.02336 -0.48001 0.01665 -0.50749 0.0148 C -0.53342 0.01295 -0.66537 0.01133 -0.67045 0.01133 C -0.7034 0.00902 -0.73388 0.00578 -0.76645 0.00416 C -0.81504 -0.00139 -0.85854 -0.00463 -0.90882 -0.00648 C -0.95533 -0.01041 -0.99362 -0.01619 -1.03947 -0.01896 C -1.08103 -0.03238 -1.19149 -0.0296 -1.22731 -0.0296 " pathEditMode="relative" rAng="0" ptsTypes="fffffffA">
                                      <p:cBhvr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" y="-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52 0.01087 C -0.22847 0.00971 -0.32903 0.00879 -0.42946 0.00717 C -0.45903 0.00671 -0.48 -7.58557E-7 -0.50749 -0.00185 C -0.53341 -0.0037 -0.66536 -0.00532 -0.67044 -0.00532 C -0.7034 -0.00763 -0.73388 -0.01087 -0.76644 -0.01249 C -0.81503 -0.01804 -0.85854 -0.02128 -0.90882 -0.02313 C -0.95532 -0.02706 -0.99362 -0.03284 -1.03947 -0.03561 C -1.08102 -0.04903 -1.19148 -0.04625 -1.2273 -0.04625 " pathEditMode="relative" rAng="0" ptsTypes="fffffffA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" y="-3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6 0.03099 C -0.23056 0.02984 -0.33112 0.02891 -0.43155 0.02729 C -0.46111 0.02683 -0.48209 0.02012 -0.50957 0.01827 C -0.53549 0.01642 -0.66745 0.0148 -0.67253 0.0148 C -0.70548 0.01249 -0.73596 0.00925 -0.76853 0.00763 C -0.81711 0.00208 -0.86062 -0.00115 -0.9109 -0.003 C -0.9574 -0.00694 -0.9957 -0.01272 -1.04155 -0.01549 C -1.0831 -0.02891 -1.19356 -0.02613 -1.22938 -0.02613 " pathEditMode="relative" rAng="0" ptsTypes="fffffffA">
                                      <p:cBhvr>
                                        <p:cTn id="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" y="-3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573 0.02729 C -0.18197 0.02613 -0.22809 0.02521 -0.2742 0.02359 C -0.28774 0.02313 -0.29738 0.01642 -0.31002 0.01457 C -0.32187 0.01272 -0.38244 0.0111 -0.38479 0.0111 C -0.3999 0.00879 -0.41383 0.00555 -0.42881 0.00393 C -0.45109 -0.00162 -0.47102 -0.00486 -0.49407 -0.00671 C -0.51544 -0.01064 -0.53302 -0.01642 -0.55412 -0.0192 C -0.57314 -0.03261 -0.62381 -0.02983 -0.64036 -0.02983 " pathEditMode="relative" rAng="0" ptsTypes="fffffffA">
                                      <p:cBhvr>
                                        <p:cTn id="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-3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51 0.02937 C -0.17975 0.02821 -0.22586 0.02729 -0.27198 0.02567 C -0.28552 0.0252 -0.29516 0.0185 -0.3078 0.01665 C -0.31965 0.0148 -0.38022 0.01318 -0.38257 0.01318 C -0.39768 0.01087 -0.41161 0.00763 -0.42659 0.00601 C -0.44887 0.00046 -0.4688 -0.00278 -0.49185 -0.00463 C -0.51322 -0.00856 -0.5308 -0.01434 -0.5519 -0.01712 C -0.57092 -0.03053 -0.62159 -0.02776 -0.63814 -0.02776 " pathEditMode="relative" rAng="0" ptsTypes="fffffffA">
                                      <p:cBhvr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-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1" dur="1604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0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0480" y="8255"/>
            <a:ext cx="12196445" cy="6866255"/>
          </a:xfrm>
          <a:prstGeom prst="rect">
            <a:avLst/>
          </a:prstGeom>
        </p:spPr>
      </p:pic>
      <p:pic>
        <p:nvPicPr>
          <p:cNvPr id="2" name="图片 1" descr="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817" y="0"/>
            <a:ext cx="4960306" cy="3256767"/>
          </a:xfrm>
          <a:prstGeom prst="rect">
            <a:avLst/>
          </a:prstGeom>
        </p:spPr>
      </p:pic>
      <p:pic>
        <p:nvPicPr>
          <p:cNvPr id="3" name="图片 2" descr="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272" y="0"/>
            <a:ext cx="5323564" cy="3273885"/>
          </a:xfrm>
          <a:prstGeom prst="rect">
            <a:avLst/>
          </a:prstGeom>
        </p:spPr>
      </p:pic>
      <p:pic>
        <p:nvPicPr>
          <p:cNvPr id="4" name="图片 3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341" y="3555693"/>
            <a:ext cx="4910203" cy="3302307"/>
          </a:xfrm>
          <a:prstGeom prst="rect">
            <a:avLst/>
          </a:prstGeom>
        </p:spPr>
      </p:pic>
      <p:pic>
        <p:nvPicPr>
          <p:cNvPr id="6" name="图片 5" descr="16"/>
          <p:cNvPicPr>
            <a:picLocks noChangeAspect="1"/>
          </p:cNvPicPr>
          <p:nvPr/>
        </p:nvPicPr>
        <p:blipFill>
          <a:blip r:embed="rId5"/>
          <a:srcRect l="16049" t="7233" r="35209" b="43430"/>
          <a:stretch>
            <a:fillRect/>
          </a:stretch>
        </p:blipFill>
        <p:spPr>
          <a:xfrm>
            <a:off x="6375748" y="3607496"/>
            <a:ext cx="5373666" cy="3250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0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255"/>
            <a:ext cx="12196445" cy="6866255"/>
          </a:xfrm>
          <a:prstGeom prst="rect">
            <a:avLst/>
          </a:prstGeom>
        </p:spPr>
      </p:pic>
      <p:pic>
        <p:nvPicPr>
          <p:cNvPr id="10" name="图片 9" descr="图片1.png"/>
          <p:cNvPicPr>
            <a:picLocks noChangeAspect="1"/>
          </p:cNvPicPr>
          <p:nvPr/>
        </p:nvPicPr>
        <p:blipFill>
          <a:blip r:embed="rId2"/>
          <a:srcRect r="50844" b="77462"/>
          <a:stretch>
            <a:fillRect/>
          </a:stretch>
        </p:blipFill>
        <p:spPr>
          <a:xfrm>
            <a:off x="3318708" y="0"/>
            <a:ext cx="1934338" cy="12409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103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 smtClean="0"/>
              <a:t> 8</a:t>
            </a:r>
            <a:endParaRPr lang="zh-CN" altLang="en-US" sz="8800" b="1" dirty="0"/>
          </a:p>
        </p:txBody>
      </p:sp>
      <p:pic>
        <p:nvPicPr>
          <p:cNvPr id="17" name="图片 16" descr="5.png"/>
          <p:cNvPicPr>
            <a:picLocks noChangeAspect="1"/>
          </p:cNvPicPr>
          <p:nvPr/>
        </p:nvPicPr>
        <p:blipFill>
          <a:blip r:embed="rId3"/>
          <a:srcRect l="12064" t="3580" r="21358" b="25842"/>
          <a:stretch>
            <a:fillRect/>
          </a:stretch>
        </p:blipFill>
        <p:spPr>
          <a:xfrm>
            <a:off x="1480458" y="0"/>
            <a:ext cx="1539300" cy="11865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图片 17" descr="3.png"/>
          <p:cNvPicPr>
            <a:picLocks noChangeAspect="1"/>
          </p:cNvPicPr>
          <p:nvPr/>
        </p:nvPicPr>
        <p:blipFill>
          <a:blip r:embed="rId4" cstate="print"/>
          <a:srcRect r="48445" b="63810"/>
          <a:stretch>
            <a:fillRect/>
          </a:stretch>
        </p:blipFill>
        <p:spPr>
          <a:xfrm>
            <a:off x="6791379" y="0"/>
            <a:ext cx="1196901" cy="1175657"/>
          </a:xfrm>
          <a:prstGeom prst="rect">
            <a:avLst/>
          </a:prstGeom>
        </p:spPr>
      </p:pic>
      <p:pic>
        <p:nvPicPr>
          <p:cNvPr id="20" name="图片 19" descr="图片3.png"/>
          <p:cNvPicPr>
            <a:picLocks noChangeAspect="1"/>
          </p:cNvPicPr>
          <p:nvPr/>
        </p:nvPicPr>
        <p:blipFill>
          <a:blip r:embed="rId5" cstate="print"/>
          <a:srcRect r="48347" b="65486"/>
          <a:stretch>
            <a:fillRect/>
          </a:stretch>
        </p:blipFill>
        <p:spPr>
          <a:xfrm>
            <a:off x="10705438" y="0"/>
            <a:ext cx="1225305" cy="114564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747656" y="152400"/>
            <a:ext cx="37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,</a:t>
            </a:r>
            <a:endParaRPr lang="zh-CN" altLang="en-US" sz="4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74172" y="1273627"/>
            <a:ext cx="870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 smtClean="0"/>
              <a:t>1</a:t>
            </a:r>
            <a:endParaRPr lang="zh-CN" altLang="en-US" sz="8800" b="1" dirty="0"/>
          </a:p>
        </p:txBody>
      </p:sp>
      <p:pic>
        <p:nvPicPr>
          <p:cNvPr id="25" name="图片 24" descr="6.png"/>
          <p:cNvPicPr>
            <a:picLocks noChangeAspect="1"/>
          </p:cNvPicPr>
          <p:nvPr/>
        </p:nvPicPr>
        <p:blipFill>
          <a:blip r:embed="rId6" cstate="print"/>
          <a:srcRect r="47779" b="70159"/>
          <a:stretch>
            <a:fillRect/>
          </a:stretch>
        </p:blipFill>
        <p:spPr>
          <a:xfrm>
            <a:off x="3384152" y="1175660"/>
            <a:ext cx="1721248" cy="137629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660570" y="1556656"/>
            <a:ext cx="37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,</a:t>
            </a:r>
            <a:endParaRPr lang="zh-CN" altLang="en-US" sz="4800" b="1" dirty="0"/>
          </a:p>
        </p:txBody>
      </p:sp>
      <p:pic>
        <p:nvPicPr>
          <p:cNvPr id="29" name="图片 28" descr="8.png"/>
          <p:cNvPicPr>
            <a:picLocks noChangeAspect="1"/>
          </p:cNvPicPr>
          <p:nvPr/>
        </p:nvPicPr>
        <p:blipFill>
          <a:blip r:embed="rId7" cstate="print"/>
          <a:srcRect r="48001" b="74603"/>
          <a:stretch>
            <a:fillRect/>
          </a:stretch>
        </p:blipFill>
        <p:spPr>
          <a:xfrm>
            <a:off x="10526486" y="1534886"/>
            <a:ext cx="1665514" cy="1138229"/>
          </a:xfrm>
          <a:prstGeom prst="rect">
            <a:avLst/>
          </a:prstGeom>
        </p:spPr>
      </p:pic>
      <p:pic>
        <p:nvPicPr>
          <p:cNvPr id="30" name="图片 29" descr="9_副本.png"/>
          <p:cNvPicPr>
            <a:picLocks noChangeAspect="1"/>
          </p:cNvPicPr>
          <p:nvPr/>
        </p:nvPicPr>
        <p:blipFill>
          <a:blip r:embed="rId8" cstate="print"/>
          <a:srcRect r="47557" b="75714"/>
          <a:stretch>
            <a:fillRect/>
          </a:stretch>
        </p:blipFill>
        <p:spPr>
          <a:xfrm>
            <a:off x="413657" y="2895602"/>
            <a:ext cx="1797552" cy="1164770"/>
          </a:xfrm>
          <a:prstGeom prst="rect">
            <a:avLst/>
          </a:prstGeom>
        </p:spPr>
      </p:pic>
      <p:pic>
        <p:nvPicPr>
          <p:cNvPr id="31" name="图片 30" descr="9_副本.png"/>
          <p:cNvPicPr>
            <a:picLocks noChangeAspect="1"/>
          </p:cNvPicPr>
          <p:nvPr/>
        </p:nvPicPr>
        <p:blipFill>
          <a:blip r:embed="rId9" cstate="print"/>
          <a:srcRect r="43115" b="66508"/>
          <a:stretch>
            <a:fillRect/>
          </a:stretch>
        </p:blipFill>
        <p:spPr>
          <a:xfrm>
            <a:off x="2981380" y="2928257"/>
            <a:ext cx="1579734" cy="130143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649684" y="3026228"/>
            <a:ext cx="37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,</a:t>
            </a:r>
            <a:endParaRPr lang="zh-CN" altLang="en-US" sz="48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8697685" y="2928257"/>
            <a:ext cx="3222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/>
              <a:t>ZZZ……</a:t>
            </a:r>
            <a:endParaRPr lang="zh-CN" altLang="en-US" sz="6000" b="1" dirty="0"/>
          </a:p>
        </p:txBody>
      </p:sp>
      <p:pic>
        <p:nvPicPr>
          <p:cNvPr id="37" name="图片 36" descr="t01a81742742536c13b.png"/>
          <p:cNvPicPr>
            <a:picLocks noChangeAspect="1"/>
          </p:cNvPicPr>
          <p:nvPr/>
        </p:nvPicPr>
        <p:blipFill>
          <a:blip r:embed="rId10" cstate="print"/>
          <a:srcRect r="47557" b="73810"/>
          <a:stretch>
            <a:fillRect/>
          </a:stretch>
        </p:blipFill>
        <p:spPr>
          <a:xfrm>
            <a:off x="3580094" y="4212772"/>
            <a:ext cx="1651244" cy="115388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638797" y="4452259"/>
            <a:ext cx="37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,</a:t>
            </a:r>
            <a:endParaRPr lang="zh-CN" altLang="en-US" sz="4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901543" y="3951514"/>
            <a:ext cx="827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 smtClean="0">
                <a:solidFill>
                  <a:srgbClr val="FF0000"/>
                </a:solidFill>
              </a:rPr>
              <a:t>?</a:t>
            </a:r>
            <a:endParaRPr lang="zh-CN" altLang="en-US" sz="96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479972" y="4288972"/>
            <a:ext cx="1687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latin typeface="+mn-ea"/>
              </a:rPr>
              <a:t>办法</a:t>
            </a:r>
            <a:endParaRPr lang="zh-CN" altLang="en-US" sz="4800" b="1" dirty="0">
              <a:latin typeface="+mn-ea"/>
            </a:endParaRPr>
          </a:p>
        </p:txBody>
      </p:sp>
      <p:pic>
        <p:nvPicPr>
          <p:cNvPr id="41" name="图片 40" descr="26886703_204804025000_2.png"/>
          <p:cNvPicPr>
            <a:picLocks noChangeAspect="1"/>
          </p:cNvPicPr>
          <p:nvPr/>
        </p:nvPicPr>
        <p:blipFill>
          <a:blip r:embed="rId11" cstate="print"/>
          <a:srcRect r="45558" b="45873"/>
          <a:stretch>
            <a:fillRect/>
          </a:stretch>
        </p:blipFill>
        <p:spPr>
          <a:xfrm>
            <a:off x="10873522" y="3851394"/>
            <a:ext cx="948363" cy="131932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83029" y="5411450"/>
            <a:ext cx="26125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 smtClean="0"/>
              <a:t>1 2 3</a:t>
            </a:r>
            <a:endParaRPr lang="zh-CN" altLang="en-US" sz="8800" b="1" dirty="0"/>
          </a:p>
        </p:txBody>
      </p:sp>
      <p:sp>
        <p:nvSpPr>
          <p:cNvPr id="43" name="上箭头 42"/>
          <p:cNvSpPr/>
          <p:nvPr/>
        </p:nvSpPr>
        <p:spPr>
          <a:xfrm>
            <a:off x="4191002" y="5464627"/>
            <a:ext cx="707571" cy="1121229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3069770" y="5689546"/>
            <a:ext cx="37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,</a:t>
            </a:r>
            <a:endParaRPr lang="zh-CN" altLang="en-US" sz="48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5660570" y="5754860"/>
            <a:ext cx="37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,</a:t>
            </a:r>
            <a:endParaRPr lang="zh-CN" altLang="en-US" sz="4800" b="1" dirty="0"/>
          </a:p>
        </p:txBody>
      </p:sp>
      <p:pic>
        <p:nvPicPr>
          <p:cNvPr id="47" name="图片 46" descr="17.png"/>
          <p:cNvPicPr>
            <a:picLocks noChangeAspect="1"/>
          </p:cNvPicPr>
          <p:nvPr/>
        </p:nvPicPr>
        <p:blipFill>
          <a:blip r:embed="rId12"/>
          <a:srcRect r="48223" b="79524"/>
          <a:stretch>
            <a:fillRect/>
          </a:stretch>
        </p:blipFill>
        <p:spPr>
          <a:xfrm>
            <a:off x="8816123" y="5453743"/>
            <a:ext cx="2537678" cy="1404257"/>
          </a:xfrm>
          <a:prstGeom prst="rect">
            <a:avLst/>
          </a:prstGeom>
        </p:spPr>
      </p:pic>
      <p:pic>
        <p:nvPicPr>
          <p:cNvPr id="48" name="图片 47" descr="图片1.png"/>
          <p:cNvPicPr>
            <a:picLocks noChangeAspect="1"/>
          </p:cNvPicPr>
          <p:nvPr/>
        </p:nvPicPr>
        <p:blipFill>
          <a:blip r:embed="rId2"/>
          <a:srcRect r="50844" b="77462"/>
          <a:stretch>
            <a:fillRect/>
          </a:stretch>
        </p:blipFill>
        <p:spPr>
          <a:xfrm>
            <a:off x="8369680" y="0"/>
            <a:ext cx="1934338" cy="1240971"/>
          </a:xfrm>
          <a:prstGeom prst="rect">
            <a:avLst/>
          </a:prstGeom>
        </p:spPr>
      </p:pic>
      <p:pic>
        <p:nvPicPr>
          <p:cNvPr id="49" name="图片 48" descr="5.png"/>
          <p:cNvPicPr>
            <a:picLocks noChangeAspect="1"/>
          </p:cNvPicPr>
          <p:nvPr/>
        </p:nvPicPr>
        <p:blipFill>
          <a:blip r:embed="rId3"/>
          <a:srcRect l="12064" t="3580" r="21358" b="25842"/>
          <a:stretch>
            <a:fillRect/>
          </a:stretch>
        </p:blipFill>
        <p:spPr>
          <a:xfrm>
            <a:off x="1491343" y="1338942"/>
            <a:ext cx="1539300" cy="11865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图片 49" descr="3.png"/>
          <p:cNvPicPr>
            <a:picLocks noChangeAspect="1"/>
          </p:cNvPicPr>
          <p:nvPr/>
        </p:nvPicPr>
        <p:blipFill>
          <a:blip r:embed="rId4" cstate="print"/>
          <a:srcRect r="48445" b="63810"/>
          <a:stretch>
            <a:fillRect/>
          </a:stretch>
        </p:blipFill>
        <p:spPr>
          <a:xfrm>
            <a:off x="6780493" y="1415143"/>
            <a:ext cx="1196901" cy="1175657"/>
          </a:xfrm>
          <a:prstGeom prst="rect">
            <a:avLst/>
          </a:prstGeom>
        </p:spPr>
      </p:pic>
      <p:pic>
        <p:nvPicPr>
          <p:cNvPr id="51" name="图片 50" descr="5.png"/>
          <p:cNvPicPr>
            <a:picLocks noChangeAspect="1"/>
          </p:cNvPicPr>
          <p:nvPr/>
        </p:nvPicPr>
        <p:blipFill>
          <a:blip r:embed="rId3"/>
          <a:srcRect l="12064" t="3580" r="21358" b="25842"/>
          <a:stretch>
            <a:fillRect/>
          </a:stretch>
        </p:blipFill>
        <p:spPr>
          <a:xfrm>
            <a:off x="8577942" y="1404257"/>
            <a:ext cx="1539300" cy="11865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图片 51" descr="3.png"/>
          <p:cNvPicPr>
            <a:picLocks noChangeAspect="1"/>
          </p:cNvPicPr>
          <p:nvPr/>
        </p:nvPicPr>
        <p:blipFill>
          <a:blip r:embed="rId4" cstate="print"/>
          <a:srcRect r="48445" b="63810"/>
          <a:stretch>
            <a:fillRect/>
          </a:stretch>
        </p:blipFill>
        <p:spPr>
          <a:xfrm>
            <a:off x="6824036" y="2830285"/>
            <a:ext cx="1196901" cy="1175657"/>
          </a:xfrm>
          <a:prstGeom prst="rect">
            <a:avLst/>
          </a:prstGeom>
        </p:spPr>
      </p:pic>
      <p:pic>
        <p:nvPicPr>
          <p:cNvPr id="53" name="图片 52" descr="5.png"/>
          <p:cNvPicPr>
            <a:picLocks noChangeAspect="1"/>
          </p:cNvPicPr>
          <p:nvPr/>
        </p:nvPicPr>
        <p:blipFill>
          <a:blip r:embed="rId3"/>
          <a:srcRect l="12064" t="3580" r="21358" b="25842"/>
          <a:stretch>
            <a:fillRect/>
          </a:stretch>
        </p:blipFill>
        <p:spPr>
          <a:xfrm>
            <a:off x="0" y="4223657"/>
            <a:ext cx="1539300" cy="11865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图片 53" descr="图片1.png"/>
          <p:cNvPicPr>
            <a:picLocks noChangeAspect="1"/>
          </p:cNvPicPr>
          <p:nvPr/>
        </p:nvPicPr>
        <p:blipFill>
          <a:blip r:embed="rId2"/>
          <a:srcRect r="50844" b="77462"/>
          <a:stretch>
            <a:fillRect/>
          </a:stretch>
        </p:blipFill>
        <p:spPr>
          <a:xfrm>
            <a:off x="1446366" y="4223657"/>
            <a:ext cx="1934338" cy="1240971"/>
          </a:xfrm>
          <a:prstGeom prst="rect">
            <a:avLst/>
          </a:prstGeom>
        </p:spPr>
      </p:pic>
      <p:pic>
        <p:nvPicPr>
          <p:cNvPr id="55" name="图片 54" descr="3.png"/>
          <p:cNvPicPr>
            <a:picLocks noChangeAspect="1"/>
          </p:cNvPicPr>
          <p:nvPr/>
        </p:nvPicPr>
        <p:blipFill>
          <a:blip r:embed="rId4" cstate="print"/>
          <a:srcRect r="48445" b="63810"/>
          <a:stretch>
            <a:fillRect/>
          </a:stretch>
        </p:blipFill>
        <p:spPr>
          <a:xfrm>
            <a:off x="6802265" y="5540828"/>
            <a:ext cx="1196901" cy="1175657"/>
          </a:xfrm>
          <a:prstGeom prst="rect">
            <a:avLst/>
          </a:prstGeom>
        </p:spPr>
      </p:pic>
      <p:sp>
        <p:nvSpPr>
          <p:cNvPr id="56" name="矩形 55"/>
          <p:cNvSpPr/>
          <p:nvPr/>
        </p:nvSpPr>
        <p:spPr>
          <a:xfrm>
            <a:off x="14349240" y="286186"/>
            <a:ext cx="5737043" cy="1174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14313750" y="1628559"/>
            <a:ext cx="5737043" cy="1174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14326276" y="3031473"/>
            <a:ext cx="5737043" cy="1174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14501640" y="438586"/>
            <a:ext cx="5737043" cy="1174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14315837" y="5683956"/>
            <a:ext cx="5737043" cy="1174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14315837" y="4323742"/>
            <a:ext cx="5737043" cy="1174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14528780" y="1655698"/>
            <a:ext cx="5737043" cy="1174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14543394" y="3023123"/>
            <a:ext cx="5737043" cy="1174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14453624" y="4311216"/>
            <a:ext cx="5737043" cy="1174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14491202" y="5683956"/>
            <a:ext cx="5737043" cy="11740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第三周音乐：小狗抬花轿">
            <a:hlinkClick r:id="" action="ppaction://media"/>
          </p:cNvPr>
          <p:cNvPicPr/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020685" y="5546725"/>
            <a:ext cx="1012190" cy="974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604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1590"/>
            <a:ext cx="12215495" cy="6911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7305" y="4445"/>
            <a:ext cx="12245340" cy="6920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4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" y="-1905"/>
            <a:ext cx="12194540" cy="6862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605" y="10795"/>
            <a:ext cx="12196445" cy="6866255"/>
          </a:xfrm>
          <a:prstGeom prst="rect">
            <a:avLst/>
          </a:prstGeom>
        </p:spPr>
      </p:pic>
      <p:pic>
        <p:nvPicPr>
          <p:cNvPr id="3" name="图片 2" descr="4"/>
          <p:cNvPicPr>
            <a:picLocks noChangeAspect="1"/>
          </p:cNvPicPr>
          <p:nvPr/>
        </p:nvPicPr>
        <p:blipFill>
          <a:blip r:embed="rId2"/>
          <a:srcRect l="32004" r="31254" b="12742"/>
          <a:stretch>
            <a:fillRect/>
          </a:stretch>
        </p:blipFill>
        <p:spPr>
          <a:xfrm>
            <a:off x="3274695" y="41275"/>
            <a:ext cx="5114925" cy="68357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605" y="10795"/>
            <a:ext cx="12196445" cy="6866255"/>
          </a:xfrm>
          <a:prstGeom prst="rect">
            <a:avLst/>
          </a:prstGeom>
        </p:spPr>
      </p:pic>
      <p:pic>
        <p:nvPicPr>
          <p:cNvPr id="3" name="图片 2" descr="4"/>
          <p:cNvPicPr>
            <a:picLocks noChangeAspect="1"/>
          </p:cNvPicPr>
          <p:nvPr/>
        </p:nvPicPr>
        <p:blipFill>
          <a:blip r:embed="rId2"/>
          <a:srcRect l="32004" r="31254" b="12742"/>
          <a:stretch>
            <a:fillRect/>
          </a:stretch>
        </p:blipFill>
        <p:spPr>
          <a:xfrm>
            <a:off x="7066915" y="41275"/>
            <a:ext cx="5114925" cy="6835775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2"/>
          <a:srcRect l="7484" r="4354" b="-76"/>
          <a:stretch>
            <a:fillRect/>
          </a:stretch>
        </p:blipFill>
        <p:spPr>
          <a:xfrm>
            <a:off x="-14605" y="26035"/>
            <a:ext cx="5804535" cy="6836410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>
            <a:off x="5892165" y="2934970"/>
            <a:ext cx="1072515" cy="62992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0" y="2540"/>
            <a:ext cx="12247880" cy="6885305"/>
          </a:xfrm>
          <a:prstGeom prst="rect">
            <a:avLst/>
          </a:prstGeom>
        </p:spPr>
      </p:pic>
      <p:pic>
        <p:nvPicPr>
          <p:cNvPr id="2" name="小狗摔跤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0150" y="5615305"/>
            <a:ext cx="703580" cy="58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2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4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-17145"/>
            <a:ext cx="12191365" cy="6932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0" y="-16510"/>
            <a:ext cx="12234545" cy="6887845"/>
          </a:xfrm>
          <a:prstGeom prst="rect">
            <a:avLst/>
          </a:prstGeom>
        </p:spPr>
      </p:pic>
      <p:pic>
        <p:nvPicPr>
          <p:cNvPr id="2" name="图片 1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770" y="-16510"/>
            <a:ext cx="5553075" cy="6884035"/>
          </a:xfrm>
          <a:prstGeom prst="rect">
            <a:avLst/>
          </a:prstGeom>
        </p:spPr>
      </p:pic>
      <p:pic>
        <p:nvPicPr>
          <p:cNvPr id="4" name="图片 3" descr="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2540"/>
            <a:ext cx="5146675" cy="6864985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>
            <a:off x="5252085" y="3040380"/>
            <a:ext cx="1416685" cy="76962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Dk5ZWQ3Yzg0OGQ3NGI0YzkyNjBlYzE3Yjc5YzMxYm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WPS 演示</Application>
  <PresentationFormat>自定义</PresentationFormat>
  <Paragraphs>51</Paragraphs>
  <Slides>15</Slides>
  <Notes>5</Notes>
  <HiddenSlides>1</HiddenSlides>
  <MMClips>3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new</dc:creator>
  <cp:lastModifiedBy>''梦梦</cp:lastModifiedBy>
  <cp:revision>27</cp:revision>
  <dcterms:created xsi:type="dcterms:W3CDTF">2020-01-07T14:49:00Z</dcterms:created>
  <dcterms:modified xsi:type="dcterms:W3CDTF">2024-01-18T06:23:30Z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4C3858DD569249B3BEB80497CA1983E0_12</vt:lpwstr>
  </property>
</Properties>
</file>