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4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3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2.jpe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image" Target="../media/image3.jpe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image" Target="../media/image4.jpe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Relationship Id="rId3" Type="http://schemas.openxmlformats.org/officeDocument/2006/relationships/image" Target="../media/image5.jpe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6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3190"/>
            <a:ext cx="12192635" cy="70561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640 (13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9729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14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88900"/>
            <a:ext cx="12191365" cy="7051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15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80645"/>
            <a:ext cx="12192635" cy="70326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16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122555"/>
            <a:ext cx="12192000" cy="69799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17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30810"/>
            <a:ext cx="12192000" cy="70307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18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38430"/>
            <a:ext cx="12191365" cy="71342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19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4770"/>
            <a:ext cx="12191365" cy="70224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20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130810"/>
            <a:ext cx="12193270" cy="71145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2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5875"/>
            <a:ext cx="12192000" cy="70110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23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47320"/>
            <a:ext cx="12192635" cy="7104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:/Users/admin/Desktop/640 (1).jpg640 (1)"/>
          <p:cNvPicPr>
            <a:picLocks noChangeAspect="1"/>
          </p:cNvPicPr>
          <p:nvPr/>
        </p:nvPicPr>
        <p:blipFill>
          <a:blip r:embed="rId3"/>
          <a:srcRect t="11421" b="11421"/>
          <a:stretch>
            <a:fillRect/>
          </a:stretch>
        </p:blipFill>
        <p:spPr>
          <a:xfrm>
            <a:off x="0" y="-123190"/>
            <a:ext cx="12192635" cy="70561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24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81915"/>
            <a:ext cx="12192635" cy="70885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640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270"/>
            <a:ext cx="12190730" cy="68567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640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"/>
            <a:ext cx="12192000" cy="69615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640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120650"/>
            <a:ext cx="12191365" cy="70504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5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78740"/>
            <a:ext cx="12192635" cy="70631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:/Users/admin/Desktop/640 (10).jpg640 (10)"/>
          <p:cNvPicPr>
            <a:picLocks noChangeAspect="1"/>
          </p:cNvPicPr>
          <p:nvPr>
            <p:ph idx="1"/>
          </p:nvPr>
        </p:nvPicPr>
        <p:blipFill>
          <a:blip r:embed="rId1"/>
          <a:srcRect t="10958" b="10958"/>
          <a:stretch>
            <a:fillRect/>
          </a:stretch>
        </p:blipFill>
        <p:spPr>
          <a:xfrm>
            <a:off x="0" y="-155575"/>
            <a:ext cx="12192000" cy="71399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640 (1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4770"/>
            <a:ext cx="12191365" cy="7104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640 (12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5875"/>
            <a:ext cx="12192635" cy="70637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commondata" val="eyJoZGlkIjoiNzBiMmYxNTQyZTRhZjcwNmJjNTU5ZTE0MjA3MTJmNTk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╱ 。微凉 </cp:lastModifiedBy>
  <cp:revision>155</cp:revision>
  <dcterms:created xsi:type="dcterms:W3CDTF">2019-06-19T02:08:00Z</dcterms:created>
  <dcterms:modified xsi:type="dcterms:W3CDTF">2023-12-12T00:48:54Z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E75D9605B265497F9492CB825F6B228A_11</vt:lpwstr>
  </property>
</Properties>
</file>