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57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9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" Type="http://schemas.openxmlformats.org/officeDocument/2006/relationships/image" Target="../media/image10.jpeg"/><Relationship Id="rId1" Type="http://schemas.openxmlformats.org/officeDocument/2006/relationships/tags" Target="../tags/tag8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7.xml"/><Relationship Id="rId2" Type="http://schemas.openxmlformats.org/officeDocument/2006/relationships/image" Target="../media/image11.jpeg"/><Relationship Id="rId1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2.jpe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3.jpe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4.jpe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5.jpe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6.jpe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image" Target="../media/image8.jpeg"/><Relationship Id="rId3" Type="http://schemas.openxmlformats.org/officeDocument/2006/relationships/tags" Target="../tags/tag77.xml"/><Relationship Id="rId2" Type="http://schemas.openxmlformats.org/officeDocument/2006/relationships/image" Target="../media/image7.jpe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7.jpeg"/><Relationship Id="rId1" Type="http://schemas.openxmlformats.org/officeDocument/2006/relationships/tags" Target="../tags/tag7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9.jpeg"/><Relationship Id="rId1" Type="http://schemas.openxmlformats.org/officeDocument/2006/relationships/tags" Target="../tags/tag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6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9).jpg640 (9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10).jpg640 (10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1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12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48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40 (13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1).jpg640 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2).jpg640 (2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3).jpg640 (3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4).jpg640 (4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5).jpg640 (5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7).jpg640 (7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  <p:pic>
        <p:nvPicPr>
          <p:cNvPr id="3" name="内容占位符 3" descr="E:/暂时保存/640 (6).jpg640 (6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650" b="650"/>
          <a:stretch>
            <a:fillRect/>
          </a:stretch>
        </p:blipFill>
        <p:spPr>
          <a:xfrm>
            <a:off x="0" y="-6350"/>
            <a:ext cx="12212955" cy="68643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7).jpg640 (7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  <p:pic>
        <p:nvPicPr>
          <p:cNvPr id="3" name="内容占位符 3" descr="E:/暂时保存/640 (7).jpg640 (7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0" y="635"/>
            <a:ext cx="12212955" cy="68643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 descr="E:/暂时保存/640 (8).jpg640 (8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50" b="650"/>
          <a:stretch>
            <a:fillRect/>
          </a:stretch>
        </p:blipFill>
        <p:spPr>
          <a:xfrm>
            <a:off x="-21590" y="635"/>
            <a:ext cx="12212955" cy="6864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commondata" val="eyJoZGlkIjoiNzBiMmYxNTQyZTRhZjcwNmJjNTU5ZTE0MjA3MTJmNTk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╱ 。微凉 </cp:lastModifiedBy>
  <cp:revision>155</cp:revision>
  <dcterms:created xsi:type="dcterms:W3CDTF">2019-06-19T02:08:00Z</dcterms:created>
  <dcterms:modified xsi:type="dcterms:W3CDTF">2023-11-22T05:05:50Z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4548F9D64A85474395895F21788B2841_11</vt:lpwstr>
  </property>
</Properties>
</file>