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90" r:id="rId4"/>
    <p:sldId id="256" r:id="rId5"/>
    <p:sldId id="258" r:id="rId6"/>
    <p:sldId id="259" r:id="rId7"/>
    <p:sldId id="261" r:id="rId8"/>
    <p:sldId id="263" r:id="rId9"/>
    <p:sldId id="264" r:id="rId10"/>
    <p:sldId id="268" r:id="rId11"/>
    <p:sldId id="275" r:id="rId12"/>
    <p:sldId id="282" r:id="rId13"/>
    <p:sldId id="289" r:id="rId14"/>
    <p:sldId id="274" r:id="rId15"/>
    <p:sldId id="270" r:id="rId16"/>
    <p:sldId id="272" r:id="rId17"/>
    <p:sldId id="271" r:id="rId18"/>
    <p:sldId id="283" r:id="rId19"/>
    <p:sldId id="276" r:id="rId20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912" y="-78"/>
      </p:cViewPr>
      <p:guideLst>
        <p:guide orient="horz" pos="213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3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16T12:40:00.858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1027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lnSpc>
          <a:spcPct val="0"/>
        </a:lnSpc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latinLnBrk="1" hangingPunct="0">
        <a:lnSpc>
          <a:spcPct val="0"/>
        </a:lnSpc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latinLnBrk="1" hangingPunct="0">
        <a:lnSpc>
          <a:spcPct val="0"/>
        </a:lnSpc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1828800" algn="l" rtl="0" eaLnBrk="0" fontAlgn="base" latinLnBrk="1" hangingPunct="0">
        <a:lnSpc>
          <a:spcPct val="0"/>
        </a:lnSpc>
        <a:spcAft>
          <a:spcPct val="0"/>
        </a:spcAft>
        <a:buFont typeface="微软雅黑" panose="020B0503020204020204" pitchFamily="34" charset="-122"/>
        <a:defRPr sz="2000">
          <a:solidFill>
            <a:schemeClr val="tx1"/>
          </a:solidFill>
          <a:latin typeface="+mn-lt"/>
        </a:defRPr>
      </a:lvl5pPr>
      <a:lvl6pPr marL="2286000" algn="l" rtl="0" eaLnBrk="0" fontAlgn="base" latinLnBrk="1" hangingPunct="0">
        <a:lnSpc>
          <a:spcPct val="0"/>
        </a:lnSpc>
        <a:spcAft>
          <a:spcPct val="0"/>
        </a:spcAft>
        <a:buFont typeface="微软雅黑" panose="020B0503020204020204" pitchFamily="34" charset="-122"/>
        <a:defRPr sz="2000">
          <a:solidFill>
            <a:schemeClr val="tx1"/>
          </a:solidFill>
          <a:latin typeface="+mn-lt"/>
        </a:defRPr>
      </a:lvl6pPr>
      <a:lvl7pPr marL="2743200" algn="l" rtl="0" eaLnBrk="0" fontAlgn="base" latinLnBrk="1" hangingPunct="0">
        <a:lnSpc>
          <a:spcPct val="0"/>
        </a:lnSpc>
        <a:spcAft>
          <a:spcPct val="0"/>
        </a:spcAft>
        <a:buFont typeface="微软雅黑" panose="020B0503020204020204" pitchFamily="34" charset="-122"/>
        <a:defRPr sz="2000">
          <a:solidFill>
            <a:schemeClr val="tx1"/>
          </a:solidFill>
          <a:latin typeface="+mn-lt"/>
        </a:defRPr>
      </a:lvl7pPr>
      <a:lvl8pPr marL="3200400" algn="l" rtl="0" eaLnBrk="0" fontAlgn="base" latinLnBrk="1" hangingPunct="0">
        <a:lnSpc>
          <a:spcPct val="0"/>
        </a:lnSpc>
        <a:spcAft>
          <a:spcPct val="0"/>
        </a:spcAft>
        <a:buFont typeface="微软雅黑" panose="020B0503020204020204" pitchFamily="34" charset="-122"/>
        <a:defRPr sz="2000">
          <a:solidFill>
            <a:schemeClr val="tx1"/>
          </a:solidFill>
          <a:latin typeface="+mn-lt"/>
        </a:defRPr>
      </a:lvl8pPr>
      <a:lvl9pPr marL="3657600" algn="l" rtl="0" eaLnBrk="0" fontAlgn="base" latinLnBrk="1" hangingPunct="0">
        <a:lnSpc>
          <a:spcPct val="0"/>
        </a:lnSpc>
        <a:spcAft>
          <a:spcPct val="0"/>
        </a:spcAft>
        <a:buFont typeface="微软雅黑" panose="020B0503020204020204" pitchFamily="34" charset="-122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052" name="日期占位符 1027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页脚占位符 1028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灯片编号占位符 1029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3175" rtl="0" eaLnBrk="0" fontAlgn="base" latinLnBrk="1" hangingPunct="0">
        <a:lnSpc>
          <a:spcPct val="1280000"/>
        </a:lnSpc>
        <a:spcBef>
          <a:spcPct val="0"/>
        </a:spcBef>
        <a:spcAft>
          <a:spcPct val="468000"/>
        </a:spcAft>
        <a:defRPr sz="3200">
          <a:solidFill>
            <a:schemeClr val="tx1"/>
          </a:solidFill>
          <a:latin typeface="+mn-lt"/>
        </a:defRPr>
      </a:lvl2pPr>
      <a:lvl3pPr marL="914400" algn="l" defTabSz="3175" rtl="0" eaLnBrk="0" fontAlgn="base" latinLnBrk="1" hangingPunct="0">
        <a:lnSpc>
          <a:spcPct val="1280000"/>
        </a:lnSpc>
        <a:spcBef>
          <a:spcPct val="0"/>
        </a:spcBef>
        <a:spcAft>
          <a:spcPct val="468000"/>
        </a:spcAft>
        <a:defRPr sz="3200">
          <a:solidFill>
            <a:schemeClr val="tx1"/>
          </a:solidFill>
          <a:latin typeface="+mn-lt"/>
        </a:defRPr>
      </a:lvl3pPr>
      <a:lvl4pPr marL="914400" indent="457200" algn="l" defTabSz="3175" rtl="0" eaLnBrk="0" fontAlgn="base" latinLnBrk="1" hangingPunct="0">
        <a:lnSpc>
          <a:spcPct val="1280000"/>
        </a:lnSpc>
        <a:spcBef>
          <a:spcPct val="0"/>
        </a:spcBef>
        <a:spcAft>
          <a:spcPct val="468000"/>
        </a:spcAft>
        <a:defRPr sz="3200">
          <a:solidFill>
            <a:schemeClr val="tx1"/>
          </a:solidFill>
          <a:latin typeface="+mn-lt"/>
        </a:defRPr>
      </a:lvl4pPr>
      <a:lvl5pPr marL="1828800" algn="l" defTabSz="3175" rtl="0" eaLnBrk="0" fontAlgn="base" latinLnBrk="1" hangingPunct="0">
        <a:lnSpc>
          <a:spcPct val="1280000"/>
        </a:lnSpc>
        <a:spcBef>
          <a:spcPct val="0"/>
        </a:spcBef>
        <a:spcAft>
          <a:spcPct val="468000"/>
        </a:spcAft>
        <a:buFont typeface="微软雅黑" panose="020B0503020204020204" pitchFamily="34" charset="-122"/>
        <a:defRPr sz="3200">
          <a:solidFill>
            <a:schemeClr val="tx1"/>
          </a:solidFill>
          <a:latin typeface="+mn-lt"/>
        </a:defRPr>
      </a:lvl5pPr>
      <a:lvl6pPr marL="2286000" algn="l" defTabSz="3175" rtl="0" eaLnBrk="0" fontAlgn="base" latinLnBrk="1" hangingPunct="0">
        <a:lnSpc>
          <a:spcPct val="1280000"/>
        </a:lnSpc>
        <a:spcBef>
          <a:spcPct val="0"/>
        </a:spcBef>
        <a:spcAft>
          <a:spcPct val="468000"/>
        </a:spcAft>
        <a:buFont typeface="微软雅黑" panose="020B0503020204020204" pitchFamily="34" charset="-122"/>
        <a:defRPr sz="3200">
          <a:solidFill>
            <a:schemeClr val="tx1"/>
          </a:solidFill>
          <a:latin typeface="+mn-lt"/>
        </a:defRPr>
      </a:lvl6pPr>
      <a:lvl7pPr marL="2743200" algn="l" defTabSz="3175" rtl="0" eaLnBrk="0" fontAlgn="base" latinLnBrk="1" hangingPunct="0">
        <a:lnSpc>
          <a:spcPct val="1280000"/>
        </a:lnSpc>
        <a:spcBef>
          <a:spcPct val="0"/>
        </a:spcBef>
        <a:spcAft>
          <a:spcPct val="468000"/>
        </a:spcAft>
        <a:buFont typeface="微软雅黑" panose="020B0503020204020204" pitchFamily="34" charset="-122"/>
        <a:defRPr sz="3200">
          <a:solidFill>
            <a:schemeClr val="tx1"/>
          </a:solidFill>
          <a:latin typeface="+mn-lt"/>
        </a:defRPr>
      </a:lvl7pPr>
      <a:lvl8pPr marL="3200400" algn="l" defTabSz="3175" rtl="0" eaLnBrk="0" fontAlgn="base" latinLnBrk="1" hangingPunct="0">
        <a:lnSpc>
          <a:spcPct val="1280000"/>
        </a:lnSpc>
        <a:spcBef>
          <a:spcPct val="0"/>
        </a:spcBef>
        <a:spcAft>
          <a:spcPct val="468000"/>
        </a:spcAft>
        <a:buFont typeface="微软雅黑" panose="020B0503020204020204" pitchFamily="34" charset="-122"/>
        <a:defRPr sz="3200">
          <a:solidFill>
            <a:schemeClr val="tx1"/>
          </a:solidFill>
          <a:latin typeface="+mn-lt"/>
        </a:defRPr>
      </a:lvl8pPr>
      <a:lvl9pPr marL="3657600" algn="l" defTabSz="3175" rtl="0" eaLnBrk="0" fontAlgn="base" latinLnBrk="1" hangingPunct="0">
        <a:lnSpc>
          <a:spcPct val="1280000"/>
        </a:lnSpc>
        <a:spcBef>
          <a:spcPct val="0"/>
        </a:spcBef>
        <a:spcAft>
          <a:spcPct val="468000"/>
        </a:spcAft>
        <a:buFont typeface="微软雅黑" panose="020B0503020204020204" pitchFamily="34" charset="-122"/>
        <a:defRPr sz="32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6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4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39552" y="2244498"/>
            <a:ext cx="5979522" cy="147732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0" b="1" i="0" u="none" strike="noStrike" kern="1200" cap="none" spc="0" normalizeH="0" baseline="0" noProof="1" smtClean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有趣的对称</a:t>
            </a:r>
            <a:endParaRPr kumimoji="0" lang="zh-CN" altLang="zh-CN" sz="9000" b="1" i="0" u="none" strike="noStrike" kern="1200" cap="none" spc="0" normalizeH="0" baseline="0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文本框 1"/>
          <p:cNvSpPr txBox="1"/>
          <p:nvPr/>
        </p:nvSpPr>
        <p:spPr>
          <a:xfrm>
            <a:off x="2028825" y="2308225"/>
            <a:ext cx="4302125" cy="1322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8000" dirty="0">
                <a:latin typeface="Arial" panose="020B0604020202020204" pitchFamily="34" charset="0"/>
              </a:rPr>
              <a:t>对称图形</a:t>
            </a:r>
            <a:endParaRPr lang="zh-CN" altLang="en-US" sz="8000" dirty="0">
              <a:latin typeface="Arial" panose="020B0604020202020204" pitchFamily="34" charset="0"/>
            </a:endParaRPr>
          </a:p>
        </p:txBody>
      </p:sp>
      <p:pic>
        <p:nvPicPr>
          <p:cNvPr id="12291" name="图片 2" descr="18302884.jpg.23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">
            <a:off x="5522913" y="415925"/>
            <a:ext cx="3022600" cy="386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314" name="图片 3" descr="02"/>
          <p:cNvPicPr>
            <a:picLocks noChangeAspect="1"/>
          </p:cNvPicPr>
          <p:nvPr/>
        </p:nvPicPr>
        <p:blipFill>
          <a:blip r:embed="rId1"/>
          <a:srcRect l="28752" t="8238" r="28752" b="13217"/>
          <a:stretch>
            <a:fillRect/>
          </a:stretch>
        </p:blipFill>
        <p:spPr>
          <a:xfrm>
            <a:off x="-36512" y="6350"/>
            <a:ext cx="9218612" cy="684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 descr="t015e18a5c1c034298c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64"/>
          <a:stretch>
            <a:fillRect/>
          </a:stretch>
        </p:blipFill>
        <p:spPr>
          <a:xfrm>
            <a:off x="6732588" y="3575050"/>
            <a:ext cx="1906587" cy="2992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文本框 3"/>
          <p:cNvSpPr txBox="1"/>
          <p:nvPr/>
        </p:nvSpPr>
        <p:spPr>
          <a:xfrm>
            <a:off x="863600" y="690563"/>
            <a:ext cx="21383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第三关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39" name="图片 1" descr="d1768d736e3b4d21010880d08de9a41a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6253"/>
          <a:stretch>
            <a:fillRect/>
          </a:stretch>
        </p:blipFill>
        <p:spPr>
          <a:xfrm>
            <a:off x="2660650" y="1200150"/>
            <a:ext cx="4498975" cy="422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文本框 3"/>
          <p:cNvSpPr txBox="1"/>
          <p:nvPr/>
        </p:nvSpPr>
        <p:spPr>
          <a:xfrm>
            <a:off x="1460500" y="384175"/>
            <a:ext cx="19081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第三关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3" name="图片 8" descr="f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1468438"/>
            <a:ext cx="2292350" cy="1912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新月形 10"/>
          <p:cNvSpPr/>
          <p:nvPr/>
        </p:nvSpPr>
        <p:spPr>
          <a:xfrm>
            <a:off x="874713" y="4148138"/>
            <a:ext cx="1584325" cy="2032000"/>
          </a:xfrm>
          <a:prstGeom prst="moon">
            <a:avLst>
              <a:gd name="adj" fmla="val 50000"/>
            </a:avLst>
          </a:prstGeom>
          <a:solidFill>
            <a:schemeClr val="bg1"/>
          </a:solidFill>
          <a:ln w="2857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</a:rPr>
              <a:t>√×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五角星 12"/>
          <p:cNvSpPr/>
          <p:nvPr/>
        </p:nvSpPr>
        <p:spPr>
          <a:xfrm>
            <a:off x="3771900" y="1674813"/>
            <a:ext cx="2089150" cy="1874837"/>
          </a:xfrm>
          <a:custGeom>
            <a:avLst/>
            <a:gdLst>
              <a:gd name="txL" fmla="*/ 0 w 2089150"/>
              <a:gd name="txT" fmla="*/ 0 h 1874837"/>
              <a:gd name="txR" fmla="*/ 2089150 w 2089150"/>
              <a:gd name="txB" fmla="*/ 1874837 h 1874837"/>
            </a:gdLst>
            <a:ahLst/>
            <a:cxnLst>
              <a:cxn ang="17694720">
                <a:pos x="1044575" y="0"/>
              </a:cxn>
              <a:cxn ang="11796480">
                <a:pos x="2" y="716122"/>
              </a:cxn>
              <a:cxn ang="5898240">
                <a:pos x="398993" y="1874832"/>
              </a:cxn>
              <a:cxn ang="5898240">
                <a:pos x="1690156" y="1874832"/>
              </a:cxn>
              <a:cxn ang="0">
                <a:pos x="2089147" y="716122"/>
              </a:cxn>
            </a:cxnLst>
            <a:rect l="txL" t="txT" r="txR" b="txB"/>
            <a:pathLst>
              <a:path w="2089150" h="1874837">
                <a:moveTo>
                  <a:pt x="2" y="716122"/>
                </a:moveTo>
                <a:lnTo>
                  <a:pt x="797988" y="716127"/>
                </a:lnTo>
                <a:lnTo>
                  <a:pt x="1044575" y="0"/>
                </a:lnTo>
                <a:lnTo>
                  <a:pt x="1291161" y="716127"/>
                </a:lnTo>
                <a:lnTo>
                  <a:pt x="2089147" y="716122"/>
                </a:lnTo>
                <a:lnTo>
                  <a:pt x="1443560" y="1158708"/>
                </a:lnTo>
                <a:lnTo>
                  <a:pt x="1690156" y="1874832"/>
                </a:lnTo>
                <a:lnTo>
                  <a:pt x="1044575" y="1432238"/>
                </a:lnTo>
                <a:lnTo>
                  <a:pt x="398993" y="1874832"/>
                </a:lnTo>
                <a:lnTo>
                  <a:pt x="645589" y="1158708"/>
                </a:lnTo>
                <a:lnTo>
                  <a:pt x="2" y="716122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</a:rPr>
              <a:t>√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云形 11"/>
          <p:cNvSpPr/>
          <p:nvPr/>
        </p:nvSpPr>
        <p:spPr>
          <a:xfrm>
            <a:off x="3663950" y="4516438"/>
            <a:ext cx="2305050" cy="1296987"/>
          </a:xfrm>
          <a:custGeom>
            <a:avLst/>
            <a:gdLst/>
            <a:ahLst/>
            <a:cxnLst>
              <a:cxn ang="0">
                <a:pos x="208095" y="431428"/>
              </a:cxn>
              <a:cxn ang="0">
                <a:pos x="204787" y="394230"/>
              </a:cxn>
              <a:cxn ang="0">
                <a:pos x="565111" y="118320"/>
              </a:cxn>
              <a:cxn ang="0">
                <a:pos x="747327" y="156149"/>
              </a:cxn>
              <a:cxn ang="0">
                <a:pos x="998642" y="40321"/>
              </a:cxn>
              <a:cxn ang="0">
                <a:pos x="1198252" y="103008"/>
              </a:cxn>
              <a:cxn ang="0">
                <a:pos x="1406667" y="4203"/>
              </a:cxn>
              <a:cxn ang="0">
                <a:pos x="1591872" y="74457"/>
              </a:cxn>
              <a:cxn ang="0">
                <a:pos x="1789562" y="4473"/>
              </a:cxn>
              <a:cxn ang="0">
                <a:pos x="2044611" y="167287"/>
              </a:cxn>
              <a:cxn ang="0">
                <a:pos x="2254414" y="377988"/>
              </a:cxn>
              <a:cxn ang="0">
                <a:pos x="2231416" y="464093"/>
              </a:cxn>
              <a:cxn ang="0">
                <a:pos x="2306224" y="632701"/>
              </a:cxn>
              <a:cxn ang="0">
                <a:pos x="1996056" y="906750"/>
              </a:cxn>
              <a:cxn ang="0">
                <a:pos x="1687382" y="1141048"/>
              </a:cxn>
              <a:cxn ang="0">
                <a:pos x="1523894" y="1105231"/>
              </a:cxn>
              <a:cxn ang="0">
                <a:pos x="1179097" y="1301731"/>
              </a:cxn>
              <a:cxn ang="0">
                <a:pos x="879547" y="1178847"/>
              </a:cxn>
              <a:cxn ang="0">
                <a:pos x="667344" y="1224092"/>
              </a:cxn>
              <a:cxn ang="0">
                <a:pos x="309901" y="1065000"/>
              </a:cxn>
              <a:cxn ang="0">
                <a:pos x="282795" y="1066201"/>
              </a:cxn>
              <a:cxn ang="0">
                <a:pos x="50156" y="888526"/>
              </a:cxn>
              <a:cxn ang="0">
                <a:pos x="112958" y="767114"/>
              </a:cxn>
              <a:cxn ang="0">
                <a:pos x="-1707" y="613097"/>
              </a:cxn>
              <a:cxn ang="0">
                <a:pos x="206281" y="435541"/>
              </a:cxn>
              <a:cxn ang="0">
                <a:pos x="250407" y="785908"/>
              </a:cxn>
              <a:cxn ang="0">
                <a:pos x="232426" y="786448"/>
              </a:cxn>
              <a:cxn ang="0">
                <a:pos x="115253" y="762010"/>
              </a:cxn>
              <a:cxn ang="0">
                <a:pos x="369662" y="1047767"/>
              </a:cxn>
              <a:cxn ang="0">
                <a:pos x="310595" y="1059236"/>
              </a:cxn>
              <a:cxn ang="0">
                <a:pos x="879227" y="1173593"/>
              </a:cxn>
              <a:cxn ang="0">
                <a:pos x="843531" y="1121473"/>
              </a:cxn>
              <a:cxn ang="0">
                <a:pos x="1538141" y="1043324"/>
              </a:cxn>
              <a:cxn ang="0">
                <a:pos x="1524001" y="1100728"/>
              </a:cxn>
              <a:cxn ang="0">
                <a:pos x="1821043" y="689144"/>
              </a:cxn>
              <a:cxn ang="0">
                <a:pos x="1994562" y="901496"/>
              </a:cxn>
              <a:cxn ang="0">
                <a:pos x="1994562" y="903387"/>
              </a:cxn>
              <a:cxn ang="0">
                <a:pos x="2230243" y="460971"/>
              </a:cxn>
              <a:cxn ang="0">
                <a:pos x="2153034" y="541312"/>
              </a:cxn>
              <a:cxn ang="0">
                <a:pos x="2044878" y="162904"/>
              </a:cxn>
              <a:cxn ang="0">
                <a:pos x="2048987" y="198001"/>
              </a:cxn>
              <a:cxn ang="0">
                <a:pos x="2048987" y="200853"/>
              </a:cxn>
              <a:cxn ang="0">
                <a:pos x="1551533" y="118650"/>
              </a:cxn>
              <a:cxn ang="0">
                <a:pos x="1591125" y="70283"/>
              </a:cxn>
              <a:cxn ang="0">
                <a:pos x="1181391" y="141708"/>
              </a:cxn>
              <a:cxn ang="0">
                <a:pos x="1200494" y="99946"/>
              </a:cxn>
              <a:cxn ang="0">
                <a:pos x="747007" y="155879"/>
              </a:cxn>
              <a:cxn ang="0">
                <a:pos x="816372" y="196349"/>
              </a:cxn>
              <a:cxn ang="0">
                <a:pos x="220207" y="474031"/>
              </a:cxn>
              <a:cxn ang="0">
                <a:pos x="208095" y="431578"/>
              </a:cxn>
            </a:cxnLst>
            <a:pathLst>
              <a:path w="43200" h="43200">
                <a:moveTo>
                  <a:pt x="3900" y="14370"/>
                </a:moveTo>
                <a:cubicBezTo>
                  <a:pt x="3859" y="13965"/>
                  <a:pt x="3838" y="13551"/>
                  <a:pt x="3838" y="13131"/>
                </a:cubicBezTo>
                <a:cubicBezTo>
                  <a:pt x="3838" y="8056"/>
                  <a:pt x="6861" y="3941"/>
                  <a:pt x="10591" y="3941"/>
                </a:cubicBezTo>
                <a:cubicBezTo>
                  <a:pt x="11837" y="3941"/>
                  <a:pt x="13004" y="4400"/>
                  <a:pt x="14006" y="5201"/>
                </a:cubicBezTo>
                <a:cubicBezTo>
                  <a:pt x="14902" y="2905"/>
                  <a:pt x="16675" y="1343"/>
                  <a:pt x="18716" y="1343"/>
                </a:cubicBezTo>
                <a:cubicBezTo>
                  <a:pt x="20174" y="1343"/>
                  <a:pt x="21494" y="2140"/>
                  <a:pt x="22457" y="3431"/>
                </a:cubicBezTo>
                <a:cubicBezTo>
                  <a:pt x="23173" y="1479"/>
                  <a:pt x="24653" y="140"/>
                  <a:pt x="26363" y="140"/>
                </a:cubicBezTo>
                <a:cubicBezTo>
                  <a:pt x="27778" y="140"/>
                  <a:pt x="29037" y="1058"/>
                  <a:pt x="29834" y="2480"/>
                </a:cubicBezTo>
                <a:cubicBezTo>
                  <a:pt x="30725" y="1054"/>
                  <a:pt x="32054" y="149"/>
                  <a:pt x="33539" y="149"/>
                </a:cubicBezTo>
                <a:cubicBezTo>
                  <a:pt x="35927" y="149"/>
                  <a:pt x="37913" y="2490"/>
                  <a:pt x="38319" y="5572"/>
                </a:cubicBezTo>
                <a:cubicBezTo>
                  <a:pt x="40586" y="6412"/>
                  <a:pt x="42251" y="9236"/>
                  <a:pt x="42251" y="12590"/>
                </a:cubicBezTo>
                <a:cubicBezTo>
                  <a:pt x="42251" y="13609"/>
                  <a:pt x="42097" y="14578"/>
                  <a:pt x="41820" y="15458"/>
                </a:cubicBezTo>
                <a:cubicBezTo>
                  <a:pt x="42699" y="17013"/>
                  <a:pt x="43222" y="18960"/>
                  <a:pt x="43222" y="21074"/>
                </a:cubicBezTo>
                <a:cubicBezTo>
                  <a:pt x="43222" y="25723"/>
                  <a:pt x="40694" y="29568"/>
                  <a:pt x="37409" y="30202"/>
                </a:cubicBezTo>
                <a:cubicBezTo>
                  <a:pt x="37384" y="34518"/>
                  <a:pt x="34803" y="38006"/>
                  <a:pt x="31624" y="38006"/>
                </a:cubicBezTo>
                <a:cubicBezTo>
                  <a:pt x="30499" y="38006"/>
                  <a:pt x="29448" y="37569"/>
                  <a:pt x="28560" y="36813"/>
                </a:cubicBezTo>
                <a:cubicBezTo>
                  <a:pt x="27721" y="40603"/>
                  <a:pt x="25145" y="43358"/>
                  <a:pt x="22098" y="43358"/>
                </a:cubicBezTo>
                <a:cubicBezTo>
                  <a:pt x="19758" y="43358"/>
                  <a:pt x="17696" y="41733"/>
                  <a:pt x="16484" y="39265"/>
                </a:cubicBezTo>
                <a:cubicBezTo>
                  <a:pt x="15323" y="40222"/>
                  <a:pt x="13962" y="40772"/>
                  <a:pt x="12507" y="40772"/>
                </a:cubicBezTo>
                <a:cubicBezTo>
                  <a:pt x="9641" y="40772"/>
                  <a:pt x="7140" y="38639"/>
                  <a:pt x="5808" y="35473"/>
                </a:cubicBezTo>
                <a:cubicBezTo>
                  <a:pt x="5642" y="35499"/>
                  <a:pt x="5472" y="35513"/>
                  <a:pt x="5300" y="35513"/>
                </a:cubicBezTo>
                <a:cubicBezTo>
                  <a:pt x="2892" y="35513"/>
                  <a:pt x="940" y="32863"/>
                  <a:pt x="940" y="29595"/>
                </a:cubicBezTo>
                <a:cubicBezTo>
                  <a:pt x="940" y="28031"/>
                  <a:pt x="1387" y="26609"/>
                  <a:pt x="2117" y="25551"/>
                </a:cubicBezTo>
                <a:cubicBezTo>
                  <a:pt x="831" y="24519"/>
                  <a:pt x="-32" y="22608"/>
                  <a:pt x="-32" y="20421"/>
                </a:cubicBezTo>
                <a:cubicBezTo>
                  <a:pt x="-32" y="17344"/>
                  <a:pt x="1677" y="14813"/>
                  <a:pt x="3866" y="14507"/>
                </a:cubicBezTo>
                <a:lnTo>
                  <a:pt x="3900" y="14370"/>
                </a:lnTo>
                <a:close/>
              </a:path>
              <a:path w="43200" h="43200" fill="none">
                <a:moveTo>
                  <a:pt x="4693" y="26177"/>
                </a:moveTo>
                <a:cubicBezTo>
                  <a:pt x="4582" y="26189"/>
                  <a:pt x="4470" y="26195"/>
                  <a:pt x="4356" y="26195"/>
                </a:cubicBezTo>
                <a:cubicBezTo>
                  <a:pt x="3555" y="26195"/>
                  <a:pt x="2804" y="25898"/>
                  <a:pt x="2160" y="25381"/>
                </a:cubicBezTo>
                <a:moveTo>
                  <a:pt x="6928" y="34899"/>
                </a:moveTo>
                <a:cubicBezTo>
                  <a:pt x="6579" y="35090"/>
                  <a:pt x="6207" y="35220"/>
                  <a:pt x="5821" y="35281"/>
                </a:cubicBezTo>
                <a:moveTo>
                  <a:pt x="16478" y="39090"/>
                </a:moveTo>
                <a:cubicBezTo>
                  <a:pt x="16211" y="38549"/>
                  <a:pt x="15986" y="37967"/>
                  <a:pt x="15809" y="37354"/>
                </a:cubicBezTo>
                <a:moveTo>
                  <a:pt x="28827" y="34751"/>
                </a:moveTo>
                <a:cubicBezTo>
                  <a:pt x="28787" y="35413"/>
                  <a:pt x="28697" y="36052"/>
                  <a:pt x="28562" y="36663"/>
                </a:cubicBezTo>
                <a:moveTo>
                  <a:pt x="34129" y="22954"/>
                </a:moveTo>
                <a:cubicBezTo>
                  <a:pt x="36055" y="24231"/>
                  <a:pt x="37381" y="26919"/>
                  <a:pt x="37381" y="30027"/>
                </a:cubicBezTo>
                <a:cubicBezTo>
                  <a:pt x="37381" y="30048"/>
                  <a:pt x="37381" y="30069"/>
                  <a:pt x="37381" y="30090"/>
                </a:cubicBezTo>
                <a:moveTo>
                  <a:pt x="41798" y="15354"/>
                </a:moveTo>
                <a:cubicBezTo>
                  <a:pt x="41472" y="16395"/>
                  <a:pt x="40973" y="17308"/>
                  <a:pt x="40351" y="18030"/>
                </a:cubicBezTo>
                <a:moveTo>
                  <a:pt x="38324" y="5426"/>
                </a:moveTo>
                <a:cubicBezTo>
                  <a:pt x="38375" y="5804"/>
                  <a:pt x="38401" y="6196"/>
                  <a:pt x="38401" y="6595"/>
                </a:cubicBezTo>
                <a:cubicBezTo>
                  <a:pt x="38401" y="6627"/>
                  <a:pt x="38401" y="6658"/>
                  <a:pt x="38401" y="6690"/>
                </a:cubicBezTo>
                <a:moveTo>
                  <a:pt x="29078" y="3952"/>
                </a:moveTo>
                <a:cubicBezTo>
                  <a:pt x="29268" y="3364"/>
                  <a:pt x="29519" y="2823"/>
                  <a:pt x="29820" y="2341"/>
                </a:cubicBezTo>
                <a:moveTo>
                  <a:pt x="22141" y="4720"/>
                </a:moveTo>
                <a:cubicBezTo>
                  <a:pt x="22218" y="4229"/>
                  <a:pt x="22340" y="3764"/>
                  <a:pt x="22499" y="3329"/>
                </a:cubicBezTo>
                <a:moveTo>
                  <a:pt x="14000" y="5192"/>
                </a:moveTo>
                <a:cubicBezTo>
                  <a:pt x="14474" y="5569"/>
                  <a:pt x="14910" y="6023"/>
                  <a:pt x="15300" y="6540"/>
                </a:cubicBezTo>
                <a:moveTo>
                  <a:pt x="4127" y="15789"/>
                </a:moveTo>
                <a:cubicBezTo>
                  <a:pt x="4024" y="15332"/>
                  <a:pt x="3948" y="14858"/>
                  <a:pt x="3900" y="14375"/>
                </a:cubicBezTo>
              </a:path>
            </a:pathLst>
          </a:custGeom>
          <a:solidFill>
            <a:schemeClr val="accent1">
              <a:alpha val="100000"/>
            </a:schemeClr>
          </a:solidFill>
          <a:ln w="12700" cap="flat" cmpd="sng">
            <a:solidFill>
              <a:srgbClr val="89A4A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5367" name="图片 15" descr="beizi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0027" t="11993" r="8920" b="10875"/>
          <a:stretch>
            <a:fillRect/>
          </a:stretch>
        </p:blipFill>
        <p:spPr>
          <a:xfrm>
            <a:off x="6878638" y="1900238"/>
            <a:ext cx="1838325" cy="164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图片 28" descr="u=2959316296,2936991282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788" y="4341813"/>
            <a:ext cx="1908175" cy="164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 rot="900000">
            <a:off x="7405370" y="4456430"/>
            <a:ext cx="10712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800">
                <a:solidFill>
                  <a:srgbClr val="FF0000"/>
                </a:solidFill>
              </a:rPr>
              <a:t>√</a:t>
            </a:r>
            <a:endParaRPr lang="en-US" altLang="zh-CN" sz="88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900000">
            <a:off x="996315" y="4427855"/>
            <a:ext cx="10712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800">
                <a:solidFill>
                  <a:srgbClr val="FF0000"/>
                </a:solidFill>
              </a:rPr>
              <a:t>√</a:t>
            </a:r>
            <a:endParaRPr lang="en-US" altLang="zh-CN" sz="88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 rot="900000">
            <a:off x="4507865" y="2332355"/>
            <a:ext cx="10712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800">
                <a:solidFill>
                  <a:srgbClr val="FF0000"/>
                </a:solidFill>
              </a:rPr>
              <a:t>√</a:t>
            </a:r>
            <a:endParaRPr lang="en-US" altLang="zh-CN" sz="88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36010" y="58420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找找哪些是对称图形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文本框 1"/>
          <p:cNvSpPr txBox="1"/>
          <p:nvPr/>
        </p:nvSpPr>
        <p:spPr>
          <a:xfrm>
            <a:off x="290513" y="161925"/>
            <a:ext cx="197326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对称图形：</a:t>
            </a:r>
            <a:endParaRPr lang="zh-CN" altLang="en-US" sz="280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387" name="五角星 12"/>
          <p:cNvSpPr/>
          <p:nvPr/>
        </p:nvSpPr>
        <p:spPr>
          <a:xfrm>
            <a:off x="577850" y="817563"/>
            <a:ext cx="2089150" cy="1874837"/>
          </a:xfrm>
          <a:custGeom>
            <a:avLst/>
            <a:gdLst>
              <a:gd name="txL" fmla="*/ 0 w 2089150"/>
              <a:gd name="txT" fmla="*/ 0 h 1874837"/>
              <a:gd name="txR" fmla="*/ 2089150 w 2089150"/>
              <a:gd name="txB" fmla="*/ 1874837 h 1874837"/>
            </a:gdLst>
            <a:ahLst/>
            <a:cxnLst>
              <a:cxn ang="17694720">
                <a:pos x="1044575" y="0"/>
              </a:cxn>
              <a:cxn ang="11796480">
                <a:pos x="2" y="716122"/>
              </a:cxn>
              <a:cxn ang="5898240">
                <a:pos x="398993" y="1874832"/>
              </a:cxn>
              <a:cxn ang="5898240">
                <a:pos x="1690156" y="1874832"/>
              </a:cxn>
              <a:cxn ang="0">
                <a:pos x="2089147" y="716122"/>
              </a:cxn>
            </a:cxnLst>
            <a:rect l="txL" t="txT" r="txR" b="txB"/>
            <a:pathLst>
              <a:path w="2089150" h="1874837">
                <a:moveTo>
                  <a:pt x="2" y="716122"/>
                </a:moveTo>
                <a:lnTo>
                  <a:pt x="797988" y="716127"/>
                </a:lnTo>
                <a:lnTo>
                  <a:pt x="1044575" y="0"/>
                </a:lnTo>
                <a:lnTo>
                  <a:pt x="1291161" y="716127"/>
                </a:lnTo>
                <a:lnTo>
                  <a:pt x="2089147" y="716122"/>
                </a:lnTo>
                <a:lnTo>
                  <a:pt x="1443560" y="1158708"/>
                </a:lnTo>
                <a:lnTo>
                  <a:pt x="1690156" y="1874832"/>
                </a:lnTo>
                <a:lnTo>
                  <a:pt x="1044575" y="1432238"/>
                </a:lnTo>
                <a:lnTo>
                  <a:pt x="398993" y="1874832"/>
                </a:lnTo>
                <a:lnTo>
                  <a:pt x="645589" y="1158708"/>
                </a:lnTo>
                <a:lnTo>
                  <a:pt x="2" y="716122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</a:rPr>
              <a:t>√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新月形 10"/>
          <p:cNvSpPr/>
          <p:nvPr/>
        </p:nvSpPr>
        <p:spPr>
          <a:xfrm>
            <a:off x="3582988" y="817563"/>
            <a:ext cx="1584325" cy="2032000"/>
          </a:xfrm>
          <a:prstGeom prst="moon">
            <a:avLst>
              <a:gd name="adj" fmla="val 50000"/>
            </a:avLst>
          </a:prstGeom>
          <a:solidFill>
            <a:schemeClr val="bg1"/>
          </a:solidFill>
          <a:ln w="2857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</a:rPr>
              <a:t>√×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6389" name="图片 28" descr="u=2959316296,2936991282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0463" y="879475"/>
            <a:ext cx="2214562" cy="190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文本框 2"/>
          <p:cNvSpPr txBox="1"/>
          <p:nvPr/>
        </p:nvSpPr>
        <p:spPr>
          <a:xfrm>
            <a:off x="444500" y="3381375"/>
            <a:ext cx="18240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不对称图形：</a:t>
            </a:r>
            <a:endParaRPr lang="zh-CN" altLang="en-US" sz="240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6391" name="图片 8" descr="f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3" y="4151313"/>
            <a:ext cx="2292350" cy="1912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云形 11"/>
          <p:cNvSpPr/>
          <p:nvPr/>
        </p:nvSpPr>
        <p:spPr>
          <a:xfrm>
            <a:off x="3692525" y="4459288"/>
            <a:ext cx="2305050" cy="1296987"/>
          </a:xfrm>
          <a:custGeom>
            <a:avLst/>
            <a:gdLst/>
            <a:ahLst/>
            <a:cxnLst>
              <a:cxn ang="0">
                <a:pos x="208095" y="431428"/>
              </a:cxn>
              <a:cxn ang="0">
                <a:pos x="204787" y="394230"/>
              </a:cxn>
              <a:cxn ang="0">
                <a:pos x="565111" y="118320"/>
              </a:cxn>
              <a:cxn ang="0">
                <a:pos x="747327" y="156149"/>
              </a:cxn>
              <a:cxn ang="0">
                <a:pos x="998642" y="40321"/>
              </a:cxn>
              <a:cxn ang="0">
                <a:pos x="1198252" y="103008"/>
              </a:cxn>
              <a:cxn ang="0">
                <a:pos x="1406667" y="4203"/>
              </a:cxn>
              <a:cxn ang="0">
                <a:pos x="1591872" y="74457"/>
              </a:cxn>
              <a:cxn ang="0">
                <a:pos x="1789562" y="4473"/>
              </a:cxn>
              <a:cxn ang="0">
                <a:pos x="2044611" y="167287"/>
              </a:cxn>
              <a:cxn ang="0">
                <a:pos x="2254414" y="377988"/>
              </a:cxn>
              <a:cxn ang="0">
                <a:pos x="2231416" y="464093"/>
              </a:cxn>
              <a:cxn ang="0">
                <a:pos x="2306224" y="632701"/>
              </a:cxn>
              <a:cxn ang="0">
                <a:pos x="1996056" y="906750"/>
              </a:cxn>
              <a:cxn ang="0">
                <a:pos x="1687382" y="1141048"/>
              </a:cxn>
              <a:cxn ang="0">
                <a:pos x="1523894" y="1105231"/>
              </a:cxn>
              <a:cxn ang="0">
                <a:pos x="1179097" y="1301731"/>
              </a:cxn>
              <a:cxn ang="0">
                <a:pos x="879547" y="1178847"/>
              </a:cxn>
              <a:cxn ang="0">
                <a:pos x="667344" y="1224092"/>
              </a:cxn>
              <a:cxn ang="0">
                <a:pos x="309901" y="1065000"/>
              </a:cxn>
              <a:cxn ang="0">
                <a:pos x="282795" y="1066201"/>
              </a:cxn>
              <a:cxn ang="0">
                <a:pos x="50156" y="888526"/>
              </a:cxn>
              <a:cxn ang="0">
                <a:pos x="112958" y="767114"/>
              </a:cxn>
              <a:cxn ang="0">
                <a:pos x="-1707" y="613097"/>
              </a:cxn>
              <a:cxn ang="0">
                <a:pos x="206281" y="435541"/>
              </a:cxn>
              <a:cxn ang="0">
                <a:pos x="250407" y="785908"/>
              </a:cxn>
              <a:cxn ang="0">
                <a:pos x="232426" y="786448"/>
              </a:cxn>
              <a:cxn ang="0">
                <a:pos x="115253" y="762010"/>
              </a:cxn>
              <a:cxn ang="0">
                <a:pos x="369662" y="1047767"/>
              </a:cxn>
              <a:cxn ang="0">
                <a:pos x="310595" y="1059236"/>
              </a:cxn>
              <a:cxn ang="0">
                <a:pos x="879227" y="1173593"/>
              </a:cxn>
              <a:cxn ang="0">
                <a:pos x="843531" y="1121473"/>
              </a:cxn>
              <a:cxn ang="0">
                <a:pos x="1538141" y="1043324"/>
              </a:cxn>
              <a:cxn ang="0">
                <a:pos x="1524001" y="1100728"/>
              </a:cxn>
              <a:cxn ang="0">
                <a:pos x="1821043" y="689144"/>
              </a:cxn>
              <a:cxn ang="0">
                <a:pos x="1994562" y="901496"/>
              </a:cxn>
              <a:cxn ang="0">
                <a:pos x="1994562" y="903387"/>
              </a:cxn>
              <a:cxn ang="0">
                <a:pos x="2230243" y="460971"/>
              </a:cxn>
              <a:cxn ang="0">
                <a:pos x="2153034" y="541312"/>
              </a:cxn>
              <a:cxn ang="0">
                <a:pos x="2044878" y="162904"/>
              </a:cxn>
              <a:cxn ang="0">
                <a:pos x="2048987" y="198001"/>
              </a:cxn>
              <a:cxn ang="0">
                <a:pos x="2048987" y="200853"/>
              </a:cxn>
              <a:cxn ang="0">
                <a:pos x="1551533" y="118650"/>
              </a:cxn>
              <a:cxn ang="0">
                <a:pos x="1591125" y="70283"/>
              </a:cxn>
              <a:cxn ang="0">
                <a:pos x="1181391" y="141708"/>
              </a:cxn>
              <a:cxn ang="0">
                <a:pos x="1200494" y="99946"/>
              </a:cxn>
              <a:cxn ang="0">
                <a:pos x="747007" y="155879"/>
              </a:cxn>
              <a:cxn ang="0">
                <a:pos x="816372" y="196349"/>
              </a:cxn>
              <a:cxn ang="0">
                <a:pos x="220207" y="474031"/>
              </a:cxn>
              <a:cxn ang="0">
                <a:pos x="208095" y="431578"/>
              </a:cxn>
            </a:cxnLst>
            <a:pathLst>
              <a:path w="43200" h="43200">
                <a:moveTo>
                  <a:pt x="3900" y="14370"/>
                </a:moveTo>
                <a:cubicBezTo>
                  <a:pt x="3859" y="13965"/>
                  <a:pt x="3838" y="13551"/>
                  <a:pt x="3838" y="13131"/>
                </a:cubicBezTo>
                <a:cubicBezTo>
                  <a:pt x="3838" y="8056"/>
                  <a:pt x="6861" y="3941"/>
                  <a:pt x="10591" y="3941"/>
                </a:cubicBezTo>
                <a:cubicBezTo>
                  <a:pt x="11837" y="3941"/>
                  <a:pt x="13004" y="4400"/>
                  <a:pt x="14006" y="5201"/>
                </a:cubicBezTo>
                <a:cubicBezTo>
                  <a:pt x="14902" y="2905"/>
                  <a:pt x="16675" y="1343"/>
                  <a:pt x="18716" y="1343"/>
                </a:cubicBezTo>
                <a:cubicBezTo>
                  <a:pt x="20174" y="1343"/>
                  <a:pt x="21494" y="2140"/>
                  <a:pt x="22457" y="3431"/>
                </a:cubicBezTo>
                <a:cubicBezTo>
                  <a:pt x="23173" y="1479"/>
                  <a:pt x="24653" y="140"/>
                  <a:pt x="26363" y="140"/>
                </a:cubicBezTo>
                <a:cubicBezTo>
                  <a:pt x="27778" y="140"/>
                  <a:pt x="29037" y="1058"/>
                  <a:pt x="29834" y="2480"/>
                </a:cubicBezTo>
                <a:cubicBezTo>
                  <a:pt x="30725" y="1054"/>
                  <a:pt x="32054" y="149"/>
                  <a:pt x="33539" y="149"/>
                </a:cubicBezTo>
                <a:cubicBezTo>
                  <a:pt x="35927" y="149"/>
                  <a:pt x="37913" y="2490"/>
                  <a:pt x="38319" y="5572"/>
                </a:cubicBezTo>
                <a:cubicBezTo>
                  <a:pt x="40586" y="6412"/>
                  <a:pt x="42251" y="9236"/>
                  <a:pt x="42251" y="12590"/>
                </a:cubicBezTo>
                <a:cubicBezTo>
                  <a:pt x="42251" y="13609"/>
                  <a:pt x="42097" y="14578"/>
                  <a:pt x="41820" y="15458"/>
                </a:cubicBezTo>
                <a:cubicBezTo>
                  <a:pt x="42699" y="17013"/>
                  <a:pt x="43222" y="18960"/>
                  <a:pt x="43222" y="21074"/>
                </a:cubicBezTo>
                <a:cubicBezTo>
                  <a:pt x="43222" y="25723"/>
                  <a:pt x="40694" y="29568"/>
                  <a:pt x="37409" y="30202"/>
                </a:cubicBezTo>
                <a:cubicBezTo>
                  <a:pt x="37384" y="34518"/>
                  <a:pt x="34803" y="38006"/>
                  <a:pt x="31624" y="38006"/>
                </a:cubicBezTo>
                <a:cubicBezTo>
                  <a:pt x="30499" y="38006"/>
                  <a:pt x="29448" y="37569"/>
                  <a:pt x="28560" y="36813"/>
                </a:cubicBezTo>
                <a:cubicBezTo>
                  <a:pt x="27721" y="40603"/>
                  <a:pt x="25145" y="43358"/>
                  <a:pt x="22098" y="43358"/>
                </a:cubicBezTo>
                <a:cubicBezTo>
                  <a:pt x="19758" y="43358"/>
                  <a:pt x="17696" y="41733"/>
                  <a:pt x="16484" y="39265"/>
                </a:cubicBezTo>
                <a:cubicBezTo>
                  <a:pt x="15323" y="40222"/>
                  <a:pt x="13962" y="40772"/>
                  <a:pt x="12507" y="40772"/>
                </a:cubicBezTo>
                <a:cubicBezTo>
                  <a:pt x="9641" y="40772"/>
                  <a:pt x="7140" y="38639"/>
                  <a:pt x="5808" y="35473"/>
                </a:cubicBezTo>
                <a:cubicBezTo>
                  <a:pt x="5642" y="35499"/>
                  <a:pt x="5472" y="35513"/>
                  <a:pt x="5300" y="35513"/>
                </a:cubicBezTo>
                <a:cubicBezTo>
                  <a:pt x="2892" y="35513"/>
                  <a:pt x="940" y="32863"/>
                  <a:pt x="940" y="29595"/>
                </a:cubicBezTo>
                <a:cubicBezTo>
                  <a:pt x="940" y="28031"/>
                  <a:pt x="1387" y="26609"/>
                  <a:pt x="2117" y="25551"/>
                </a:cubicBezTo>
                <a:cubicBezTo>
                  <a:pt x="831" y="24519"/>
                  <a:pt x="-32" y="22608"/>
                  <a:pt x="-32" y="20421"/>
                </a:cubicBezTo>
                <a:cubicBezTo>
                  <a:pt x="-32" y="17344"/>
                  <a:pt x="1677" y="14813"/>
                  <a:pt x="3866" y="14507"/>
                </a:cubicBezTo>
                <a:lnTo>
                  <a:pt x="3900" y="14370"/>
                </a:lnTo>
                <a:close/>
              </a:path>
              <a:path w="43200" h="43200" fill="none">
                <a:moveTo>
                  <a:pt x="4693" y="26177"/>
                </a:moveTo>
                <a:cubicBezTo>
                  <a:pt x="4582" y="26189"/>
                  <a:pt x="4470" y="26195"/>
                  <a:pt x="4356" y="26195"/>
                </a:cubicBezTo>
                <a:cubicBezTo>
                  <a:pt x="3555" y="26195"/>
                  <a:pt x="2804" y="25898"/>
                  <a:pt x="2160" y="25381"/>
                </a:cubicBezTo>
                <a:moveTo>
                  <a:pt x="6928" y="34899"/>
                </a:moveTo>
                <a:cubicBezTo>
                  <a:pt x="6579" y="35090"/>
                  <a:pt x="6207" y="35220"/>
                  <a:pt x="5821" y="35281"/>
                </a:cubicBezTo>
                <a:moveTo>
                  <a:pt x="16478" y="39090"/>
                </a:moveTo>
                <a:cubicBezTo>
                  <a:pt x="16211" y="38549"/>
                  <a:pt x="15986" y="37967"/>
                  <a:pt x="15809" y="37354"/>
                </a:cubicBezTo>
                <a:moveTo>
                  <a:pt x="28827" y="34751"/>
                </a:moveTo>
                <a:cubicBezTo>
                  <a:pt x="28787" y="35413"/>
                  <a:pt x="28697" y="36052"/>
                  <a:pt x="28562" y="36663"/>
                </a:cubicBezTo>
                <a:moveTo>
                  <a:pt x="34129" y="22954"/>
                </a:moveTo>
                <a:cubicBezTo>
                  <a:pt x="36055" y="24231"/>
                  <a:pt x="37381" y="26919"/>
                  <a:pt x="37381" y="30027"/>
                </a:cubicBezTo>
                <a:cubicBezTo>
                  <a:pt x="37381" y="30048"/>
                  <a:pt x="37381" y="30069"/>
                  <a:pt x="37381" y="30090"/>
                </a:cubicBezTo>
                <a:moveTo>
                  <a:pt x="41798" y="15354"/>
                </a:moveTo>
                <a:cubicBezTo>
                  <a:pt x="41472" y="16395"/>
                  <a:pt x="40973" y="17308"/>
                  <a:pt x="40351" y="18030"/>
                </a:cubicBezTo>
                <a:moveTo>
                  <a:pt x="38324" y="5426"/>
                </a:moveTo>
                <a:cubicBezTo>
                  <a:pt x="38375" y="5804"/>
                  <a:pt x="38401" y="6196"/>
                  <a:pt x="38401" y="6595"/>
                </a:cubicBezTo>
                <a:cubicBezTo>
                  <a:pt x="38401" y="6627"/>
                  <a:pt x="38401" y="6658"/>
                  <a:pt x="38401" y="6690"/>
                </a:cubicBezTo>
                <a:moveTo>
                  <a:pt x="29078" y="3952"/>
                </a:moveTo>
                <a:cubicBezTo>
                  <a:pt x="29268" y="3364"/>
                  <a:pt x="29519" y="2823"/>
                  <a:pt x="29820" y="2341"/>
                </a:cubicBezTo>
                <a:moveTo>
                  <a:pt x="22141" y="4720"/>
                </a:moveTo>
                <a:cubicBezTo>
                  <a:pt x="22218" y="4229"/>
                  <a:pt x="22340" y="3764"/>
                  <a:pt x="22499" y="3329"/>
                </a:cubicBezTo>
                <a:moveTo>
                  <a:pt x="14000" y="5192"/>
                </a:moveTo>
                <a:cubicBezTo>
                  <a:pt x="14474" y="5569"/>
                  <a:pt x="14910" y="6023"/>
                  <a:pt x="15300" y="6540"/>
                </a:cubicBezTo>
                <a:moveTo>
                  <a:pt x="4127" y="15789"/>
                </a:moveTo>
                <a:cubicBezTo>
                  <a:pt x="4024" y="15332"/>
                  <a:pt x="3948" y="14858"/>
                  <a:pt x="3900" y="14375"/>
                </a:cubicBezTo>
              </a:path>
            </a:pathLst>
          </a:custGeom>
          <a:solidFill>
            <a:schemeClr val="accent1">
              <a:alpha val="100000"/>
            </a:schemeClr>
          </a:solidFill>
          <a:ln w="12700" cap="flat" cmpd="sng">
            <a:solidFill>
              <a:srgbClr val="89A4A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6393" name="图片 15" descr="beizi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0027" t="11993" r="8920" b="10875"/>
          <a:stretch>
            <a:fillRect/>
          </a:stretch>
        </p:blipFill>
        <p:spPr>
          <a:xfrm>
            <a:off x="6675438" y="4254500"/>
            <a:ext cx="2017712" cy="18097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1619250" y="548640"/>
            <a:ext cx="0" cy="2520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" name="直接连接符 2"/>
          <p:cNvCxnSpPr/>
          <p:nvPr/>
        </p:nvCxnSpPr>
        <p:spPr>
          <a:xfrm>
            <a:off x="899160" y="908685"/>
            <a:ext cx="1656715" cy="21602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" name="直接连接符 3"/>
          <p:cNvCxnSpPr/>
          <p:nvPr/>
        </p:nvCxnSpPr>
        <p:spPr>
          <a:xfrm flipH="1">
            <a:off x="827405" y="980440"/>
            <a:ext cx="1440180" cy="19443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" name="直接连接符 4"/>
          <p:cNvCxnSpPr/>
          <p:nvPr/>
        </p:nvCxnSpPr>
        <p:spPr>
          <a:xfrm flipH="1">
            <a:off x="323215" y="1340485"/>
            <a:ext cx="2880360" cy="9366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" name="直接连接符 6"/>
          <p:cNvCxnSpPr/>
          <p:nvPr/>
        </p:nvCxnSpPr>
        <p:spPr>
          <a:xfrm flipH="1" flipV="1">
            <a:off x="323215" y="1484630"/>
            <a:ext cx="2520315" cy="7200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>
            <a:off x="3275965" y="1844675"/>
            <a:ext cx="22320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>
            <a:off x="7347585" y="764540"/>
            <a:ext cx="0" cy="2520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2017-08-07_5988003249582"/>
          <p:cNvPicPr>
            <a:picLocks noChangeAspect="1"/>
          </p:cNvPicPr>
          <p:nvPr/>
        </p:nvPicPr>
        <p:blipFill>
          <a:blip r:embed="rId1"/>
          <a:srcRect r="9334"/>
          <a:stretch>
            <a:fillRect/>
          </a:stretch>
        </p:blipFill>
        <p:spPr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3" descr="0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25" t="3938" r="14262"/>
          <a:stretch>
            <a:fillRect/>
          </a:stretch>
        </p:blipFill>
        <p:spPr>
          <a:xfrm>
            <a:off x="2987675" y="4221163"/>
            <a:ext cx="1647825" cy="2595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8434" name="图片 1" descr="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196850"/>
            <a:ext cx="2324100" cy="290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图片 2" descr="26369678_214424858000_2"/>
          <p:cNvPicPr>
            <a:picLocks noChangeAspect="1"/>
          </p:cNvPicPr>
          <p:nvPr/>
        </p:nvPicPr>
        <p:blipFill>
          <a:blip r:embed="rId2"/>
          <a:srcRect l="21852" t="19012" r="21609" b="19171"/>
          <a:stretch>
            <a:fillRect/>
          </a:stretch>
        </p:blipFill>
        <p:spPr>
          <a:xfrm>
            <a:off x="254000" y="3633788"/>
            <a:ext cx="2524125" cy="252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3" descr="137453175"/>
          <p:cNvPicPr>
            <a:picLocks noChangeAspect="1"/>
          </p:cNvPicPr>
          <p:nvPr/>
        </p:nvPicPr>
        <p:blipFill>
          <a:blip r:embed="rId3"/>
          <a:srcRect l="9677" t="19554" r="9645" b="13458"/>
          <a:stretch>
            <a:fillRect/>
          </a:stretch>
        </p:blipFill>
        <p:spPr>
          <a:xfrm>
            <a:off x="3856038" y="3924300"/>
            <a:ext cx="4445000" cy="215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4" descr="20150626011600593"/>
          <p:cNvPicPr>
            <a:picLocks noChangeAspect="1"/>
          </p:cNvPicPr>
          <p:nvPr/>
        </p:nvPicPr>
        <p:blipFill>
          <a:blip r:embed="rId4"/>
          <a:srcRect l="1599" t="3903" r="1729" b="2132"/>
          <a:stretch>
            <a:fillRect/>
          </a:stretch>
        </p:blipFill>
        <p:spPr>
          <a:xfrm>
            <a:off x="3038475" y="266700"/>
            <a:ext cx="2719388" cy="264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5" descr="20131189856690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266700"/>
            <a:ext cx="2663825" cy="264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4" descr="22554547_162235307033_2"/>
          <p:cNvPicPr>
            <a:picLocks noChangeAspect="1"/>
          </p:cNvPicPr>
          <p:nvPr/>
        </p:nvPicPr>
        <p:blipFill>
          <a:blip r:embed="rId1"/>
          <a:srcRect b="4761"/>
          <a:stretch>
            <a:fillRect/>
          </a:stretch>
        </p:blipFill>
        <p:spPr>
          <a:xfrm>
            <a:off x="-4762" y="-11112"/>
            <a:ext cx="9155112" cy="690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文本框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63" y="4322763"/>
            <a:ext cx="4281487" cy="1106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1" descr="6832888_122401315376_2"/>
          <p:cNvPicPr>
            <a:picLocks noChangeAspect="1"/>
          </p:cNvPicPr>
          <p:nvPr/>
        </p:nvPicPr>
        <p:blipFill>
          <a:blip r:embed="rId1"/>
          <a:srcRect b="7033"/>
          <a:stretch>
            <a:fillRect/>
          </a:stretch>
        </p:blipFill>
        <p:spPr>
          <a:xfrm>
            <a:off x="-19050" y="0"/>
            <a:ext cx="917575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 descr="0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25" t="3938" r="14262"/>
          <a:stretch>
            <a:fillRect/>
          </a:stretch>
        </p:blipFill>
        <p:spPr>
          <a:xfrm>
            <a:off x="3317875" y="3536950"/>
            <a:ext cx="2074863" cy="326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图片 1" descr="03_meitu_1"/>
          <p:cNvPicPr>
            <a:picLocks noChangeAspect="1"/>
          </p:cNvPicPr>
          <p:nvPr/>
        </p:nvPicPr>
        <p:blipFill>
          <a:blip r:embed="rId1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 b="4689"/>
          <a:stretch>
            <a:fillRect/>
          </a:stretch>
        </p:blipFill>
        <p:spPr>
          <a:xfrm>
            <a:off x="5570538" y="1166813"/>
            <a:ext cx="3346450" cy="5002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2" descr="0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20" t="13519" r="11902" b="11208"/>
          <a:stretch>
            <a:fillRect/>
          </a:stretch>
        </p:blipFill>
        <p:spPr>
          <a:xfrm rot="-2820000">
            <a:off x="285750" y="4891088"/>
            <a:ext cx="1604963" cy="1423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3" descr="02"/>
          <p:cNvPicPr>
            <a:picLocks noChangeAspect="1"/>
          </p:cNvPicPr>
          <p:nvPr/>
        </p:nvPicPr>
        <p:blipFill>
          <a:blip r:embed="rId3"/>
          <a:srcRect l="28752" t="8238" r="28752" b="13217"/>
          <a:stretch>
            <a:fillRect/>
          </a:stretch>
        </p:blipFill>
        <p:spPr>
          <a:xfrm>
            <a:off x="234950" y="93663"/>
            <a:ext cx="5113338" cy="402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4" descr="0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20" t="13519" r="11902" b="11208"/>
          <a:stretch>
            <a:fillRect/>
          </a:stretch>
        </p:blipFill>
        <p:spPr>
          <a:xfrm rot="-2820000">
            <a:off x="1989138" y="4891088"/>
            <a:ext cx="1604962" cy="1423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" descr="0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20" t="13519" r="11902" b="11208"/>
          <a:stretch>
            <a:fillRect/>
          </a:stretch>
        </p:blipFill>
        <p:spPr>
          <a:xfrm rot="-3000000">
            <a:off x="3698875" y="4838700"/>
            <a:ext cx="1604963" cy="1423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6" name="图片 8" descr="图片1_meitu_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4313" y="141288"/>
            <a:ext cx="1793875" cy="292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9" descr="图片1_meitu_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1425" y="4121150"/>
            <a:ext cx="1350963" cy="2176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2" descr="图片1_meitu_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2763" y="3748088"/>
            <a:ext cx="1812925" cy="292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7172" descr="爱心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1575" y="3819525"/>
            <a:ext cx="1697038" cy="288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文本框 6"/>
          <p:cNvSpPr txBox="1"/>
          <p:nvPr/>
        </p:nvSpPr>
        <p:spPr>
          <a:xfrm>
            <a:off x="168275" y="204788"/>
            <a:ext cx="257968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第 一</a:t>
            </a: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关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51" name="文本框 8"/>
          <p:cNvSpPr txBox="1"/>
          <p:nvPr/>
        </p:nvSpPr>
        <p:spPr>
          <a:xfrm>
            <a:off x="1431925" y="3341688"/>
            <a:ext cx="6524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Calibri" panose="020F0502020204030204" pitchFamily="34" charset="0"/>
              </a:rPr>
              <a:t>①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6152" name="文本框 9"/>
          <p:cNvSpPr txBox="1"/>
          <p:nvPr/>
        </p:nvSpPr>
        <p:spPr>
          <a:xfrm>
            <a:off x="4186238" y="3287713"/>
            <a:ext cx="539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Calibri" panose="020F0502020204030204" pitchFamily="34" charset="0"/>
              </a:rPr>
              <a:t>②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6153" name="文本框 10"/>
          <p:cNvSpPr txBox="1"/>
          <p:nvPr/>
        </p:nvSpPr>
        <p:spPr>
          <a:xfrm>
            <a:off x="7369175" y="3287713"/>
            <a:ext cx="487363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Calibri" panose="020F0502020204030204" pitchFamily="34" charset="0"/>
              </a:rPr>
              <a:t>③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ldLvl="0"/>
      <p:bldP spid="6152" grpId="0" bldLvl="0"/>
      <p:bldP spid="6153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0" name="图片 8" descr="图片1_meitu_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2500" y="549275"/>
            <a:ext cx="1793875" cy="2922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9" descr="图片1_meitu_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3713" y="4110038"/>
            <a:ext cx="1350962" cy="2176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2" descr="图片1_meitu_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0050" y="3630613"/>
            <a:ext cx="1814513" cy="292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 descr="爱心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450" y="3789363"/>
            <a:ext cx="1697038" cy="288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文本框 6"/>
          <p:cNvSpPr txBox="1"/>
          <p:nvPr/>
        </p:nvSpPr>
        <p:spPr>
          <a:xfrm>
            <a:off x="168275" y="204788"/>
            <a:ext cx="257968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第 一</a:t>
            </a: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关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75" name="文本框 8198"/>
          <p:cNvSpPr txBox="1"/>
          <p:nvPr/>
        </p:nvSpPr>
        <p:spPr>
          <a:xfrm>
            <a:off x="1763713" y="3286125"/>
            <a:ext cx="500062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Arial" panose="020B0604020202020204" pitchFamily="34" charset="0"/>
                <a:sym typeface="Wingdings" panose="05000000000000000000" pitchFamily="2" charset="2"/>
              </a:rPr>
              <a:t></a:t>
            </a:r>
            <a:endParaRPr lang="en-US" altLang="zh-CN" sz="2800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176" name="文本框 8199"/>
          <p:cNvSpPr txBox="1"/>
          <p:nvPr/>
        </p:nvSpPr>
        <p:spPr>
          <a:xfrm>
            <a:off x="4500563" y="3644900"/>
            <a:ext cx="50006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Arial" panose="020B0604020202020204" pitchFamily="34" charset="0"/>
                <a:sym typeface="Wingdings" panose="05000000000000000000" pitchFamily="2" charset="2"/>
              </a:rPr>
              <a:t></a:t>
            </a:r>
            <a:endParaRPr lang="en-US" altLang="zh-CN" sz="2800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177" name="文本框 8200"/>
          <p:cNvSpPr txBox="1"/>
          <p:nvPr/>
        </p:nvSpPr>
        <p:spPr>
          <a:xfrm>
            <a:off x="7596188" y="3070225"/>
            <a:ext cx="4540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dirty="0">
                <a:latin typeface="Arial" panose="020B0604020202020204" pitchFamily="34" charset="0"/>
                <a:sym typeface="Wingdings" panose="05000000000000000000" pitchFamily="2" charset="2"/>
              </a:rPr>
              <a:t></a:t>
            </a:r>
            <a:endParaRPr lang="en-US" altLang="zh-CN" sz="2400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902 0.040370 L 0.448820 -0.45138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8" descr="图片1_meitu_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775" y="188913"/>
            <a:ext cx="1793875" cy="292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9" descr="图片1_meitu_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4975" y="4019550"/>
            <a:ext cx="1352550" cy="2176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2" descr="图片1_meitu_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3338" y="3648075"/>
            <a:ext cx="1812925" cy="292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7172" descr="爱心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1575" y="3819525"/>
            <a:ext cx="1697038" cy="288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文本框 6"/>
          <p:cNvSpPr txBox="1"/>
          <p:nvPr/>
        </p:nvSpPr>
        <p:spPr>
          <a:xfrm>
            <a:off x="168275" y="204788"/>
            <a:ext cx="257968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第 一</a:t>
            </a: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关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9" name="文本框 9222"/>
          <p:cNvSpPr txBox="1"/>
          <p:nvPr/>
        </p:nvSpPr>
        <p:spPr>
          <a:xfrm>
            <a:off x="1835150" y="3357563"/>
            <a:ext cx="501650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Arial" panose="020B0604020202020204" pitchFamily="34" charset="0"/>
                <a:sym typeface="Wingdings" panose="05000000000000000000" pitchFamily="2" charset="2"/>
              </a:rPr>
              <a:t></a:t>
            </a:r>
            <a:endParaRPr lang="en-US" altLang="zh-CN" sz="2800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200" name="文本框 9223"/>
          <p:cNvSpPr txBox="1"/>
          <p:nvPr/>
        </p:nvSpPr>
        <p:spPr>
          <a:xfrm>
            <a:off x="4500563" y="3573463"/>
            <a:ext cx="4540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dirty="0">
                <a:latin typeface="Arial" panose="020B0604020202020204" pitchFamily="34" charset="0"/>
                <a:sym typeface="Wingdings" panose="05000000000000000000" pitchFamily="2" charset="2"/>
              </a:rPr>
              <a:t></a:t>
            </a:r>
            <a:endParaRPr lang="en-US" altLang="zh-CN" sz="2400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201" name="文本框 9224"/>
          <p:cNvSpPr txBox="1"/>
          <p:nvPr/>
        </p:nvSpPr>
        <p:spPr>
          <a:xfrm>
            <a:off x="7235825" y="3070225"/>
            <a:ext cx="501650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Arial" panose="020B0604020202020204" pitchFamily="34" charset="0"/>
                <a:sym typeface="Wingdings" panose="05000000000000000000" pitchFamily="2" charset="2"/>
              </a:rPr>
              <a:t></a:t>
            </a:r>
            <a:endParaRPr lang="en-US" altLang="zh-CN" sz="2800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306 -0.004537 L 0.032708 -0.542685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8" descr="图片1_meitu_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0763" y="568325"/>
            <a:ext cx="1793875" cy="2922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9" descr="图片1_meitu_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1425" y="4121150"/>
            <a:ext cx="1350963" cy="2176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2" descr="图片1_meitu_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2763" y="3748088"/>
            <a:ext cx="1812925" cy="290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7172" descr="爱心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1575" y="3819525"/>
            <a:ext cx="1697038" cy="288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文本框 6"/>
          <p:cNvSpPr txBox="1"/>
          <p:nvPr/>
        </p:nvSpPr>
        <p:spPr>
          <a:xfrm>
            <a:off x="168275" y="204788"/>
            <a:ext cx="257968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第 一</a:t>
            </a: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关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3" name="文本框 10246"/>
          <p:cNvSpPr txBox="1"/>
          <p:nvPr/>
        </p:nvSpPr>
        <p:spPr>
          <a:xfrm>
            <a:off x="1908175" y="3357563"/>
            <a:ext cx="500063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Arial" panose="020B0604020202020204" pitchFamily="34" charset="0"/>
                <a:sym typeface="Wingdings" panose="05000000000000000000" pitchFamily="2" charset="2"/>
              </a:rPr>
              <a:t></a:t>
            </a:r>
            <a:endParaRPr lang="en-US" altLang="zh-CN" sz="2800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224" name="文本框 10247"/>
          <p:cNvSpPr txBox="1"/>
          <p:nvPr/>
        </p:nvSpPr>
        <p:spPr>
          <a:xfrm>
            <a:off x="4283075" y="3644900"/>
            <a:ext cx="4540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dirty="0">
                <a:latin typeface="Arial" panose="020B0604020202020204" pitchFamily="34" charset="0"/>
                <a:sym typeface="Wingdings" panose="05000000000000000000" pitchFamily="2" charset="2"/>
              </a:rPr>
              <a:t></a:t>
            </a:r>
            <a:endParaRPr lang="en-US" altLang="zh-CN" sz="2400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225" name="文本框 10248"/>
          <p:cNvSpPr txBox="1"/>
          <p:nvPr/>
        </p:nvSpPr>
        <p:spPr>
          <a:xfrm>
            <a:off x="7667625" y="3213100"/>
            <a:ext cx="4540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dirty="0">
                <a:latin typeface="Arial" panose="020B0604020202020204" pitchFamily="34" charset="0"/>
                <a:sym typeface="Wingdings" panose="05000000000000000000" pitchFamily="2" charset="2"/>
              </a:rPr>
              <a:t></a:t>
            </a:r>
            <a:endParaRPr lang="en-US" altLang="zh-CN" sz="2400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180 0.030278 L -0.164514 -0.46296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2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76" t="10481" r="6490" b="10432"/>
          <a:stretch>
            <a:fillRect/>
          </a:stretch>
        </p:blipFill>
        <p:spPr>
          <a:xfrm>
            <a:off x="3787775" y="3419475"/>
            <a:ext cx="2363788" cy="330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8" descr="03_meitu_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4800" y="3017838"/>
            <a:ext cx="2038350" cy="3589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5" descr="hu01_meitu_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7800" y="-20637"/>
            <a:ext cx="2427288" cy="3440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9" descr="hu01_meitu_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563" y="3243263"/>
            <a:ext cx="2413000" cy="3363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文本框 1"/>
          <p:cNvSpPr txBox="1"/>
          <p:nvPr/>
        </p:nvSpPr>
        <p:spPr>
          <a:xfrm>
            <a:off x="436563" y="314325"/>
            <a:ext cx="18669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第二关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28 0.043242 L 0.511945 -0.460739 " pathEditMode="relative" rAng="0" ptsTypes="">
                                      <p:cBhvr>
                                        <p:cTn id="3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图片 3" descr="02"/>
          <p:cNvPicPr>
            <a:picLocks noChangeAspect="1"/>
          </p:cNvPicPr>
          <p:nvPr/>
        </p:nvPicPr>
        <p:blipFill>
          <a:blip r:embed="rId1"/>
          <a:srcRect l="28752" t="8238" r="28752" b="13217"/>
          <a:stretch>
            <a:fillRect/>
          </a:stretch>
        </p:blipFill>
        <p:spPr>
          <a:xfrm>
            <a:off x="-36512" y="6350"/>
            <a:ext cx="9218612" cy="684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" descr="03_meitu_1"/>
          <p:cNvPicPr>
            <a:picLocks noChangeAspect="1"/>
          </p:cNvPicPr>
          <p:nvPr/>
        </p:nvPicPr>
        <p:blipFill>
          <a:blip r:embed="rId2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 b="4689"/>
          <a:stretch>
            <a:fillRect/>
          </a:stretch>
        </p:blipFill>
        <p:spPr>
          <a:xfrm>
            <a:off x="6958013" y="3536950"/>
            <a:ext cx="1882775" cy="305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N2NlMjdiNTAyNTBiZTBiYjRjYjJhZTcwZWY2MTE0NGE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WPS 演示</Application>
  <PresentationFormat>全屏显示(4:3)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黑体</vt:lpstr>
      <vt:lpstr>楷体</vt:lpstr>
      <vt:lpstr>Calibri</vt:lpstr>
      <vt:lpstr>幼圆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voice.</cp:lastModifiedBy>
  <cp:revision>34</cp:revision>
  <dcterms:created xsi:type="dcterms:W3CDTF">2019-04-10T12:01:00Z</dcterms:created>
  <dcterms:modified xsi:type="dcterms:W3CDTF">2023-11-16T05:19:23Z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554D482C31F246F5916E635C71EE24EC_13</vt:lpwstr>
  </property>
</Properties>
</file>