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56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5748E-B1CE-EDF8-1623-439E9F916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7D9DA1-CDB1-F8BD-9893-E1BB77FF9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DAD9E5-B9EE-3735-A613-BC8FF7F4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72BFDA-F3D4-34D7-5A6F-D64C6BCB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409501-23AB-841D-654A-3D6C9A0C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59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B97919-9563-3893-8AB7-C11CD4F0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7EB47D-26FC-3F6D-9AFC-CD3DF0AC9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A9E5C-92EE-7F1E-0B0B-B4B01038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BA28A-C3A1-A0FC-EA5A-C19AF4B3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6EE79D-A349-2A7A-F798-88E5EE4B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7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BEB0A0-E8E2-2F62-5A5A-15CC3D6AB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3F0B76-555F-498B-475F-BC1BC2DE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8806A7-AE32-33EE-21C8-7C6486F9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682E14-BD28-E3B2-51EE-71DF81DA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1F7511-2ABF-298F-A7B5-52D7E16C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40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C8744-0835-B8EE-7A47-A82E06BD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84C2B8-1D98-160A-0F25-64BB3CCB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0AC970-8807-F639-2596-B0C846A7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D3C99F-7524-73DE-2238-9BFE39B6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133551-3A30-50AD-BDAC-0D93BEE8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84CC65-74A7-A0D3-12A0-B9091D2F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F941B3-880C-EE5F-70A6-878C938D9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B8FC22-C64A-904E-7ADA-68D75698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00E6C0-7524-0E0B-9CFC-CB1B14D9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A964-D41B-2BC1-0C87-ABECBC05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27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F1531B-DEFF-CF8D-5195-CAED9D64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BBC39D-ACB5-D378-F7F5-2B9B7893A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5BDEB9-7249-60C2-8622-440BE180C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DCA667-AABD-259F-0BF8-9668BD4E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AD33D3-3556-5995-C730-5CC90871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266836-74AA-4F45-7350-EC323D6A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24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71139-E655-0506-20BD-9B10A696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826A35-9703-1CF4-4D64-5946BF49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4BD1A7-D558-2548-0351-48B6ED1D3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D75BB-EB78-E085-040E-569015CC9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76F999-FE08-6C1D-E216-65AE89AB5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D20AB0-51C0-BF7B-2E9B-4E409EA4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2A9C07D-95C9-BB32-64BA-19DE25D3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5108A9-5AE0-F9CB-E7A3-E122B3CD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4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4A766-A3D5-40B9-FBDD-D98212D2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0098ED-73A2-2F07-0DC0-39EDD0A6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8C80210-869B-71AF-D1D7-FF74C71B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940A4C-C0C9-6DF2-8709-BC4E9EB5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99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8140E9E-89F0-3939-1B87-6C96DFE5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F6729D-7852-FC67-2468-F57C4EDE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17E630-4580-959E-EC49-51A9B8A5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E4C44A-4B8F-5DBA-2C70-1BB821D1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118E61-D89B-C8D3-20FE-7D1A1ADA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A541B9-273B-E55C-5E23-9D3C919CB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5F45BD-EC64-2CFE-8F10-77671AEE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7C2160-BDC1-183C-0782-90DC76DE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0FB1FF-CA3F-161F-64C1-9E0A9A44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56CB0A-9FAB-7FA0-5D02-38FC7194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88059C-18A5-F160-BB44-820CB0E25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0D8D75-B379-76E5-8D11-8292DB2E3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123141-135A-83EE-E402-9DC1D71D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802968-7970-C56B-EA96-A73E2EEB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D54CC2-FD6C-6A70-A8C6-933B1F20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24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577078F-398D-B2C8-8AB1-F407702A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A4AC15-8B19-D215-FCCB-8C5321804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C8B659-769D-0447-07A7-5504BD859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9BE36-3D77-4AD2-B827-A1783480CD01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95799B-7CA8-31C5-C18C-52990DD9B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C0F5ED-E52D-D5AD-AAEC-15A01CDE1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616B-8440-4119-BABE-E2AD20AD6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77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9BF66-46B3-C501-C538-A6DFDD83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325242-106C-4FD3-85B2-1D613468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B262F5-0161-1782-0C40-A15D5532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9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45CB13-3133-48C1-9C50-9101FF8C0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3A576E-BE02-5195-D03A-482D4084A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B019F1-453E-2FE4-1585-38E4CD524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75" y="0"/>
            <a:ext cx="9368365" cy="70262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172B74B-ECEA-4F01-2FDD-36BD8F5F0915}"/>
              </a:ext>
            </a:extLst>
          </p:cNvPr>
          <p:cNvSpPr txBox="1"/>
          <p:nvPr/>
        </p:nvSpPr>
        <p:spPr>
          <a:xfrm>
            <a:off x="4460240" y="6124246"/>
            <a:ext cx="382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我家门前小池塘</a:t>
            </a:r>
          </a:p>
        </p:txBody>
      </p:sp>
    </p:spTree>
    <p:extLst>
      <p:ext uri="{BB962C8B-B14F-4D97-AF65-F5344CB8AC3E}">
        <p14:creationId xmlns:p14="http://schemas.microsoft.com/office/powerpoint/2010/main" val="31854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3A3FF-BAB7-5172-5D01-E357D02C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40244D2-58E2-87E9-2C8A-66D76F758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-38736"/>
            <a:ext cx="9267825" cy="6950869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DD3565-5F8E-C49E-B240-E2FEC5B0DF17}"/>
              </a:ext>
            </a:extLst>
          </p:cNvPr>
          <p:cNvSpPr txBox="1"/>
          <p:nvPr/>
        </p:nvSpPr>
        <p:spPr>
          <a:xfrm>
            <a:off x="4490720" y="6032103"/>
            <a:ext cx="525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白天抱着金太阳</a:t>
            </a:r>
          </a:p>
        </p:txBody>
      </p:sp>
    </p:spTree>
    <p:extLst>
      <p:ext uri="{BB962C8B-B14F-4D97-AF65-F5344CB8AC3E}">
        <p14:creationId xmlns:p14="http://schemas.microsoft.com/office/powerpoint/2010/main" val="349927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9C9977-6744-E587-5C11-69AE4854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57DF341-17B9-14FB-E997-1042D1FC0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163830"/>
            <a:ext cx="9580880" cy="718566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52454D2-8FF5-C7A6-59DA-1E6A1E63EC3B}"/>
              </a:ext>
            </a:extLst>
          </p:cNvPr>
          <p:cNvSpPr txBox="1"/>
          <p:nvPr/>
        </p:nvSpPr>
        <p:spPr>
          <a:xfrm>
            <a:off x="1137920" y="6031210"/>
            <a:ext cx="449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小鸟和彩云都爱来照相</a:t>
            </a:r>
          </a:p>
        </p:txBody>
      </p:sp>
    </p:spTree>
    <p:extLst>
      <p:ext uri="{BB962C8B-B14F-4D97-AF65-F5344CB8AC3E}">
        <p14:creationId xmlns:p14="http://schemas.microsoft.com/office/powerpoint/2010/main" val="235584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0BD74-C3C4-4833-D2AF-054CFD77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2F00CE1-3B65-C1C7-991D-481CA175F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93" y="0"/>
            <a:ext cx="9293014" cy="696976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AC34BCF-956A-EB1A-FA00-3EC4C4685BE0}"/>
              </a:ext>
            </a:extLst>
          </p:cNvPr>
          <p:cNvSpPr txBox="1"/>
          <p:nvPr/>
        </p:nvSpPr>
        <p:spPr>
          <a:xfrm>
            <a:off x="4104640" y="5720080"/>
            <a:ext cx="376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晚上太阳去睡觉</a:t>
            </a:r>
          </a:p>
        </p:txBody>
      </p:sp>
    </p:spTree>
    <p:extLst>
      <p:ext uri="{BB962C8B-B14F-4D97-AF65-F5344CB8AC3E}">
        <p14:creationId xmlns:p14="http://schemas.microsoft.com/office/powerpoint/2010/main" val="283134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8F10B6C-4EBC-EFC4-CD4E-3194417D0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1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35F9B50-6643-70B8-8787-05AB948AF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7C80F3-2960-40F9-8E17-D8A0DF4D2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055C1C5-55C7-036A-744B-162C2AC3E7A7}"/>
              </a:ext>
            </a:extLst>
          </p:cNvPr>
          <p:cNvSpPr txBox="1"/>
          <p:nvPr/>
        </p:nvSpPr>
        <p:spPr>
          <a:xfrm>
            <a:off x="4612640" y="5648643"/>
            <a:ext cx="407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池塘摇着银月亮，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82797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5A6D0E-AAB9-6278-4190-A758959C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200AEDA-96C1-FC5D-28E4-D7A4EA75F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21" y="-60960"/>
            <a:ext cx="9306560" cy="697992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1BBD757-C171-9B10-1B07-FA3ACD517F76}"/>
              </a:ext>
            </a:extLst>
          </p:cNvPr>
          <p:cNvSpPr txBox="1"/>
          <p:nvPr/>
        </p:nvSpPr>
        <p:spPr>
          <a:xfrm>
            <a:off x="2971800" y="5943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小鱼和星星，悄悄捉迷藏</a:t>
            </a:r>
          </a:p>
        </p:txBody>
      </p:sp>
    </p:spTree>
    <p:extLst>
      <p:ext uri="{BB962C8B-B14F-4D97-AF65-F5344CB8AC3E}">
        <p14:creationId xmlns:p14="http://schemas.microsoft.com/office/powerpoint/2010/main" val="371329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FBD5D-B86C-93F5-B0F0-F3F177B7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5DAD5460-170F-E740-FF74-A74FB9CD7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8" y="781684"/>
            <a:ext cx="5801783" cy="4351337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28C8839-52ED-1608-9EA0-B16543985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36" y="781685"/>
            <a:ext cx="5801784" cy="4351338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AEBF070-8DD2-1724-B88D-82DA41FB57C7}"/>
              </a:ext>
            </a:extLst>
          </p:cNvPr>
          <p:cNvSpPr txBox="1"/>
          <p:nvPr/>
        </p:nvSpPr>
        <p:spPr>
          <a:xfrm>
            <a:off x="2551219" y="5549580"/>
            <a:ext cx="7446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/>
              <a:t>我家门前小池塘，白天晚上都漂亮，</a:t>
            </a:r>
          </a:p>
        </p:txBody>
      </p:sp>
    </p:spTree>
    <p:extLst>
      <p:ext uri="{BB962C8B-B14F-4D97-AF65-F5344CB8AC3E}">
        <p14:creationId xmlns:p14="http://schemas.microsoft.com/office/powerpoint/2010/main" val="71083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71699C-D607-384C-F40E-65EFD89A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C0FF5E-1F33-5110-547D-83E96A892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7953F-ED42-DB2A-30DD-C69A8A9B4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347199" cy="70103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4C1626D-0E30-B69E-962F-96B7323A8CF1}"/>
              </a:ext>
            </a:extLst>
          </p:cNvPr>
          <p:cNvSpPr txBox="1"/>
          <p:nvPr/>
        </p:nvSpPr>
        <p:spPr>
          <a:xfrm>
            <a:off x="1714500" y="4876384"/>
            <a:ext cx="398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难怪柳树整天乐，</a:t>
            </a:r>
          </a:p>
          <a:p>
            <a:r>
              <a:rPr lang="zh-CN" altLang="en-US" sz="2400" dirty="0"/>
              <a:t>沙沙沙沙笑声响。</a:t>
            </a:r>
          </a:p>
        </p:txBody>
      </p:sp>
    </p:spTree>
    <p:extLst>
      <p:ext uri="{BB962C8B-B14F-4D97-AF65-F5344CB8AC3E}">
        <p14:creationId xmlns:p14="http://schemas.microsoft.com/office/powerpoint/2010/main" val="379854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</Words>
  <Application>Microsoft Office PowerPoint</Application>
  <PresentationFormat>宽屏</PresentationFormat>
  <Paragraphs>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梅 尹</dc:creator>
  <cp:lastModifiedBy>梅 尹</cp:lastModifiedBy>
  <cp:revision>1</cp:revision>
  <dcterms:created xsi:type="dcterms:W3CDTF">2023-11-24T11:21:23Z</dcterms:created>
  <dcterms:modified xsi:type="dcterms:W3CDTF">2023-11-24T12:11:52Z</dcterms:modified>
</cp:coreProperties>
</file>