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43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9C868E-C087-278B-4BF5-2053E7925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71A3572-C520-A91D-9B32-BE177092E9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06FB9B7-F6E5-BAE3-4008-257B86A41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984EB3C-9EFB-8D55-9E61-4692F0B2E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70F567-4519-2875-19B3-21252903E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502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2AF427-5190-A262-F22F-B2C3BCB60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172AC6D-A44D-493A-2542-068AE8084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30BF90-30FB-F935-549E-A02C2A6DE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85A2E63-834A-2C1D-B231-4D0ED2B0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0ECA5A-A858-69CA-A536-D30C6EE2E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49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C08B95B-C10C-7428-EE20-71AED9297D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FD82C92-9EDC-8DD3-3386-8C10C87D5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B4AC92-E898-58B8-760A-9111E106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F7D535D-94B8-EB85-C879-259C256B8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D05C1D-04FE-A1CF-57C8-996FCE2EF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592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EE9D6C-4965-FCEC-394C-E265E8C02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3EB7AA-0A77-13FE-08D2-365362D41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926893-E34B-9FFB-C47A-072C99C9A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224F66C-DC7D-FD24-0E03-89D847ED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2AC7CD-DEB8-F09F-AE40-43BF405CD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0744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790182-D60B-A07A-DB04-662FF23BB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A478BE0-C817-8839-950E-4773C4D26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6C0271-1F88-F4BE-78CD-10508FCA0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B99635-48FD-603E-2339-136AECE19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15E63B7-70A0-C5C5-FD2C-B7FC1B19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766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22B7C9-9312-11E9-61C6-1A1E8C233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A0548AA-5308-9FD4-679D-6C93C4A5B1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E41842-D840-B175-3B0E-2D09F32CA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EFEE3F7-12C1-8D21-F538-0ECCC411A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15CA334-85B9-7259-C405-3DDB8650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16F415F-ADF0-75A8-BD7E-758D220CA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2067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02B345-9BC2-FD21-BA34-A24E5C795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13CF075-1C0E-180F-9A11-C82E2A721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BFBC739-79A1-B5FE-3DA0-F787A6775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86820D9-D4D4-40F3-F015-11F107D29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0B5A50E-2248-6535-05BA-A187FE6CF6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464B2AD-71D3-E516-61CA-C1325D13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9AF02DF-375F-C71F-3817-855BC2768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FF8C340-5407-7912-4C83-8B9499537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9878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588254-C195-5ACE-95DC-519E085C2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84DFD0A-4558-DEA3-BEE2-374520B6F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A94B18D-50B5-3ABE-AF57-E8709C9E1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0560587-ED0B-F0B6-3477-5C5C8838A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008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5A1EC62-48D6-A60A-AD23-99FABE6CA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4B4A266-185D-E8CF-B5DA-01C11FE64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7501DE2-459F-29E0-3D6B-F1AD98352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8348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624ACE-B7EA-8D8F-9BB7-9D642FC76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EF1582-E02F-F054-374D-57A5AB7DC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6F5E6B8-6B6C-7F46-55C4-63DD23CC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99D2C1-6C34-1D3E-907E-D39503340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B348D79-20B3-9516-24CE-709E652B9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F1CE9BB-E0FA-863C-D8A7-897A807AA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3989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6629E9-A956-DC45-4F32-46CF0DE73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B9389DC-6484-3EA5-A8C2-4A46DCA5B0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831E1BA-046A-F212-338C-51667E77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197CEB4-AB31-9D43-C42F-D6A37391E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D6F7D4-1930-9798-7A85-C8800785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BE7E031-3EC8-00F1-887A-C434997A8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31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B4C95F9-AC0C-A212-F6F4-C8202F9C4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1E745D9-CF9E-83AF-CF8F-48E1E975E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E230E3B-FA44-5D39-FAD8-4CEA4DDF4E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9A286-A14C-4DB6-8D49-9F5DA0D6F36B}" type="datetimeFigureOut">
              <a:rPr lang="zh-CN" altLang="en-US" smtClean="0"/>
              <a:t>2023/10/5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A8A36AC-943A-FA4E-A8C7-FCDF2C193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4D1AC7D-4CF1-744A-02E4-B4241BAE2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B9CCC-D0BB-416C-B454-DD2193C61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40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E9AD40-BB67-CC4A-7402-EF0AAFEDFA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42319"/>
            <a:ext cx="9144000" cy="2387600"/>
          </a:xfrm>
        </p:spPr>
        <p:txBody>
          <a:bodyPr>
            <a:normAutofit/>
          </a:bodyPr>
          <a:lstStyle/>
          <a:p>
            <a:r>
              <a:rPr lang="zh-CN" altLang="en-US" sz="16600" b="1" dirty="0"/>
              <a:t>我的家乡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910B402-18B9-6B19-7953-D31108CCC8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9521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0DCD4C-11FA-F2E4-2161-0EDE637D0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9A43550-8D26-AB36-4901-71CB1F70B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9551D30-A2F6-9053-6B50-AFCD91C30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081" y="170579"/>
            <a:ext cx="9757838" cy="6516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4297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93F9CA-B244-563D-0E11-28952A839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E8ACC4-9837-1C5A-0BA8-EC6BC6BB3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61ABFF96-487E-DFC4-25BC-6ED204972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0256" y="159385"/>
            <a:ext cx="8931487" cy="669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696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880EB9-C4D1-C8D5-163D-9006D41E4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F2B1BBF-3CE2-2264-B9B1-74CB22599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7280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</Words>
  <Application>Microsoft Office PowerPoint</Application>
  <PresentationFormat>宽屏</PresentationFormat>
  <Paragraphs>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我的家乡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我的家乡</dc:title>
  <dc:creator>梅 尹</dc:creator>
  <cp:lastModifiedBy>梅 尹</cp:lastModifiedBy>
  <cp:revision>1</cp:revision>
  <dcterms:created xsi:type="dcterms:W3CDTF">2023-10-05T12:25:41Z</dcterms:created>
  <dcterms:modified xsi:type="dcterms:W3CDTF">2023-10-05T12:31:24Z</dcterms:modified>
</cp:coreProperties>
</file>