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蔬菜汤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tim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00298" y="2571744"/>
            <a:ext cx="403187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000" dirty="0" smtClean="0"/>
              <a:t>蔬菜汤</a:t>
            </a:r>
            <a:endParaRPr lang="zh-CN" altLang="en-US" sz="10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tim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928662" y="928670"/>
            <a:ext cx="6429420" cy="51435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10" name="图片 9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500042"/>
            <a:ext cx="1071570" cy="1071570"/>
          </a:xfrm>
          <a:prstGeom prst="rect">
            <a:avLst/>
          </a:prstGeom>
        </p:spPr>
      </p:pic>
      <p:pic>
        <p:nvPicPr>
          <p:cNvPr id="12" name="图片 11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22" y="857232"/>
            <a:ext cx="2071702" cy="82868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71604" y="107154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准备</a:t>
            </a:r>
            <a:endParaRPr lang="zh-CN" altLang="en-US" dirty="0"/>
          </a:p>
        </p:txBody>
      </p:sp>
      <p:pic>
        <p:nvPicPr>
          <p:cNvPr id="16" name="图片 15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1643050"/>
            <a:ext cx="1214446" cy="485779"/>
          </a:xfrm>
          <a:prstGeom prst="rect">
            <a:avLst/>
          </a:prstGeom>
        </p:spPr>
      </p:pic>
      <p:pic>
        <p:nvPicPr>
          <p:cNvPr id="18" name="图片 17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1643050"/>
            <a:ext cx="1214446" cy="485779"/>
          </a:xfrm>
          <a:prstGeom prst="rect">
            <a:avLst/>
          </a:prstGeom>
        </p:spPr>
      </p:pic>
      <p:pic>
        <p:nvPicPr>
          <p:cNvPr id="19" name="图片 18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1643050"/>
            <a:ext cx="1214446" cy="485779"/>
          </a:xfrm>
          <a:prstGeom prst="rect">
            <a:avLst/>
          </a:prstGeom>
        </p:spPr>
      </p:pic>
      <p:pic>
        <p:nvPicPr>
          <p:cNvPr id="20" name="图片 19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380" y="1643050"/>
            <a:ext cx="1214446" cy="485779"/>
          </a:xfrm>
          <a:prstGeom prst="rect">
            <a:avLst/>
          </a:prstGeom>
        </p:spPr>
      </p:pic>
      <p:pic>
        <p:nvPicPr>
          <p:cNvPr id="21" name="图片 20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2000240"/>
            <a:ext cx="1214446" cy="485779"/>
          </a:xfrm>
          <a:prstGeom prst="rect">
            <a:avLst/>
          </a:prstGeom>
        </p:spPr>
      </p:pic>
      <p:pic>
        <p:nvPicPr>
          <p:cNvPr id="22" name="图片 21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2071678"/>
            <a:ext cx="1214446" cy="485779"/>
          </a:xfrm>
          <a:prstGeom prst="rect">
            <a:avLst/>
          </a:prstGeom>
        </p:spPr>
      </p:pic>
      <p:pic>
        <p:nvPicPr>
          <p:cNvPr id="23" name="图片 22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4" y="2071678"/>
            <a:ext cx="1214446" cy="485779"/>
          </a:xfrm>
          <a:prstGeom prst="rect">
            <a:avLst/>
          </a:prstGeom>
        </p:spPr>
      </p:pic>
      <p:pic>
        <p:nvPicPr>
          <p:cNvPr id="24" name="图片 23" descr="刀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818" y="2071678"/>
            <a:ext cx="1214446" cy="485779"/>
          </a:xfrm>
          <a:prstGeom prst="rect">
            <a:avLst/>
          </a:prstGeom>
        </p:spPr>
      </p:pic>
      <p:pic>
        <p:nvPicPr>
          <p:cNvPr id="25" name="图片 24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2571744"/>
            <a:ext cx="785818" cy="785818"/>
          </a:xfrm>
          <a:prstGeom prst="rect">
            <a:avLst/>
          </a:prstGeom>
        </p:spPr>
      </p:pic>
      <p:pic>
        <p:nvPicPr>
          <p:cNvPr id="27" name="图片 26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2571744"/>
            <a:ext cx="785818" cy="785818"/>
          </a:xfrm>
          <a:prstGeom prst="rect">
            <a:avLst/>
          </a:prstGeom>
        </p:spPr>
      </p:pic>
      <p:pic>
        <p:nvPicPr>
          <p:cNvPr id="28" name="图片 27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934" y="2571744"/>
            <a:ext cx="785818" cy="785818"/>
          </a:xfrm>
          <a:prstGeom prst="rect">
            <a:avLst/>
          </a:prstGeom>
        </p:spPr>
      </p:pic>
      <p:pic>
        <p:nvPicPr>
          <p:cNvPr id="29" name="图片 28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2643182"/>
            <a:ext cx="785818" cy="785818"/>
          </a:xfrm>
          <a:prstGeom prst="rect">
            <a:avLst/>
          </a:prstGeom>
        </p:spPr>
      </p:pic>
      <p:pic>
        <p:nvPicPr>
          <p:cNvPr id="30" name="图片 29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3286124"/>
            <a:ext cx="785818" cy="785818"/>
          </a:xfrm>
          <a:prstGeom prst="rect">
            <a:avLst/>
          </a:prstGeom>
        </p:spPr>
      </p:pic>
      <p:pic>
        <p:nvPicPr>
          <p:cNvPr id="31" name="图片 30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3214686"/>
            <a:ext cx="785818" cy="785818"/>
          </a:xfrm>
          <a:prstGeom prst="rect">
            <a:avLst/>
          </a:prstGeom>
        </p:spPr>
      </p:pic>
      <p:pic>
        <p:nvPicPr>
          <p:cNvPr id="32" name="图片 31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934" y="3214686"/>
            <a:ext cx="785818" cy="785818"/>
          </a:xfrm>
          <a:prstGeom prst="rect">
            <a:avLst/>
          </a:prstGeom>
        </p:spPr>
      </p:pic>
      <p:pic>
        <p:nvPicPr>
          <p:cNvPr id="33" name="图片 32" descr="勺子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3286124"/>
            <a:ext cx="785818" cy="785818"/>
          </a:xfrm>
          <a:prstGeom prst="rect">
            <a:avLst/>
          </a:prstGeom>
        </p:spPr>
      </p:pic>
      <p:pic>
        <p:nvPicPr>
          <p:cNvPr id="34" name="图片 33" descr="timg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14546" y="4071942"/>
            <a:ext cx="1214446" cy="808821"/>
          </a:xfrm>
          <a:prstGeom prst="rect">
            <a:avLst/>
          </a:prstGeom>
        </p:spPr>
      </p:pic>
      <p:pic>
        <p:nvPicPr>
          <p:cNvPr id="35" name="图片 34" descr="timg (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14744" y="4071942"/>
            <a:ext cx="1135042" cy="798076"/>
          </a:xfrm>
          <a:prstGeom prst="rect">
            <a:avLst/>
          </a:prstGeom>
        </p:spPr>
      </p:pic>
      <p:pic>
        <p:nvPicPr>
          <p:cNvPr id="37" name="图片 36" descr="timg (3)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14942" y="4071942"/>
            <a:ext cx="989142" cy="857256"/>
          </a:xfrm>
          <a:prstGeom prst="rect">
            <a:avLst/>
          </a:prstGeom>
        </p:spPr>
      </p:pic>
      <p:pic>
        <p:nvPicPr>
          <p:cNvPr id="38" name="图片 37" descr="timg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14546" y="5072074"/>
            <a:ext cx="1214446" cy="808821"/>
          </a:xfrm>
          <a:prstGeom prst="rect">
            <a:avLst/>
          </a:prstGeom>
        </p:spPr>
      </p:pic>
      <p:pic>
        <p:nvPicPr>
          <p:cNvPr id="39" name="图片 38" descr="timg (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14744" y="5072074"/>
            <a:ext cx="1135042" cy="798076"/>
          </a:xfrm>
          <a:prstGeom prst="rect">
            <a:avLst/>
          </a:prstGeom>
        </p:spPr>
      </p:pic>
      <p:pic>
        <p:nvPicPr>
          <p:cNvPr id="40" name="图片 39" descr="timg (3)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14942" y="5072074"/>
            <a:ext cx="989142" cy="8572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PresentationFormat>全屏显示(4:3)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蔬菜汤</vt:lpstr>
      <vt:lpstr>幻灯片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蔬菜汤</dc:title>
  <dc:creator>thtfpc</dc:creator>
  <cp:lastModifiedBy>thtfpc</cp:lastModifiedBy>
  <cp:revision>4</cp:revision>
  <dcterms:created xsi:type="dcterms:W3CDTF">2019-11-01T05:44:39Z</dcterms:created>
  <dcterms:modified xsi:type="dcterms:W3CDTF">2019-11-01T05:58:52Z</dcterms:modified>
</cp:coreProperties>
</file>