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D7C10A-91FF-8357-CA63-FE1D2E0DB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DE200D-080A-38F8-195A-77E9697C5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F9FCD-11ED-A9AA-6C68-1F0228AB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BD1B-286D-481D-9DD5-D7945E000A4E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BA1D1A-7DAD-11E6-D574-6419AB62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2A1984-7C13-A3E3-6BAC-869562DD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D662-44F1-4539-B996-77827ED5E9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32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BB4718-D10A-0E08-0376-F7A4F999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FC0409-1AB0-13E4-7187-711EA51DC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AE81E8-BDCB-D573-A91A-CB5D21E6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BD1B-286D-481D-9DD5-D7945E000A4E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FE2EE-757D-1874-87D9-0238695C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31521F-016B-1296-BCF6-2FC1711D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D662-44F1-4539-B996-77827ED5E9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19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804892E-45AD-EDAF-367E-3D0513BAA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22639A-F357-86EB-0CAB-DB4823C5A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1F5AAB-D965-18CA-6F37-316211A1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BD1B-286D-481D-9DD5-D7945E000A4E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12295C-3A1E-9D3F-B4E7-C4954269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AF8482-C9FF-1050-6B92-2825ADF6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D662-44F1-4539-B996-77827ED5E9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42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297CED-2BF1-4E10-4CEE-88807F3F8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6EA567-2C35-7869-A8F2-0AEFFF8EC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1EC829-D6B2-8B0A-1895-AE52A6F5F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BD1B-286D-481D-9DD5-D7945E000A4E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E98292-9E90-BC86-A18B-31E33D20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843902-4602-DF4C-D84C-870589A3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D662-44F1-4539-B996-77827ED5E9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23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C479FD-50AE-82F7-4219-94C3D884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64BC12-1C38-8BFF-47FD-B2C75B455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DBE458-4C40-B18F-C034-A351964C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BD1B-286D-481D-9DD5-D7945E000A4E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3D9137-14F3-CFD6-1652-95E29217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648BBB-B838-31C9-A257-EF61B8E3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D662-44F1-4539-B996-77827ED5E9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0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6A0098-45D1-73DE-2BE6-41D7755F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987A33-A71C-780C-916E-BF19D9F80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6A1396-836C-9840-26BD-33E91E447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035E82-EB63-CB91-4765-68A7D6B2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BD1B-286D-481D-9DD5-D7945E000A4E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219C45-45E2-C70D-89B0-160530CA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052D79-59FD-A2DE-686F-93C0C63F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D662-44F1-4539-B996-77827ED5E9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38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F90B5-4FA6-C056-D399-EAC589BC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B615A8-3F22-9A6E-12CD-D77BE6984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2ABE5B-9277-9D8A-5D07-06B74E926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DE02D6-FA49-5386-7E02-705620CE6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07A7AE-E235-7723-B540-4DB6B2845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2EC689C-B447-1254-E5D4-748BA99B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BD1B-286D-481D-9DD5-D7945E000A4E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5F1F54E-2929-AC48-55CD-9A9B51F8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1D1F7E9-CDCC-E4D8-9EC3-4A8FCA80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D662-44F1-4539-B996-77827ED5E9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6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FE048-EC5A-952B-76C4-4173FEBE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C325F3-223F-8FA2-CB17-8D2A6B2F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BD1B-286D-481D-9DD5-D7945E000A4E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0CD3D8-CA70-687A-9056-2200366F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41CFDA-0054-C893-9558-B11276AD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D662-44F1-4539-B996-77827ED5E9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27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44DF5D-D3BB-1DFF-377E-CA0116F7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BD1B-286D-481D-9DD5-D7945E000A4E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63516A-0702-A09D-E168-7B7FD511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9326BE-39C9-A5D3-E099-87D5C6D1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D662-44F1-4539-B996-77827ED5E9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7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39071C-E4A7-5F9D-2C8F-74086B5F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E28BDF-1BE6-582C-660E-7026089DC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01811D-9C75-2DF0-20B0-5D317B031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72561F-6912-F294-659E-BB5A962C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BD1B-286D-481D-9DD5-D7945E000A4E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105F2A-1B00-AEFF-1274-6290C9C8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7D5CD0-D7B5-CD06-48CC-3B0F642A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D662-44F1-4539-B996-77827ED5E9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91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42411-F7B6-5CCE-2404-F98E466A7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C7C662-2FF4-E685-24F8-2400F000E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9F234C-E9C5-2868-A505-3DFDA51DA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6686A1-05D5-6FBC-9328-5738B196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BD1B-286D-481D-9DD5-D7945E000A4E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5A4C77-B0F8-D03B-94E4-CB4B934F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C9FC0F-8B2D-92E3-8D45-E868B33C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D662-44F1-4539-B996-77827ED5E9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90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FADDE9-4D72-B5DF-97DC-0E8E8E8D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B3EC3D-9D2E-729B-2626-2A65EA5B4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5E90A1-1918-D2EA-C070-57045C331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BBD1B-286D-481D-9DD5-D7945E000A4E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D9CEB7-C990-5AE1-8326-E63DF6912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C876C-47E4-84A8-AF35-50238BCC1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ED662-44F1-4539-B996-77827ED5E9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21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A73092-A857-8579-B537-C179F9EE6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E84F36-8BDF-D0DD-3B36-4FC26C7B83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0F6BE8-27B6-2471-E84D-76EE447D9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68" y="0"/>
            <a:ext cx="7056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5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DE7118-1185-314B-BDDA-496BA329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6782709-7C8B-83ED-62CB-9A5219EA3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02" y="365125"/>
            <a:ext cx="12535804" cy="6411542"/>
          </a:xfrm>
        </p:spPr>
      </p:pic>
    </p:spTree>
    <p:extLst>
      <p:ext uri="{BB962C8B-B14F-4D97-AF65-F5344CB8AC3E}">
        <p14:creationId xmlns:p14="http://schemas.microsoft.com/office/powerpoint/2010/main" val="47834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C285DD-54A6-4211-282F-E12390A9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C39EC67-3DFA-4B7E-CDE8-D52BA11FD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308" y="305673"/>
            <a:ext cx="12493308" cy="6246654"/>
          </a:xfrm>
        </p:spPr>
      </p:pic>
    </p:spTree>
    <p:extLst>
      <p:ext uri="{BB962C8B-B14F-4D97-AF65-F5344CB8AC3E}">
        <p14:creationId xmlns:p14="http://schemas.microsoft.com/office/powerpoint/2010/main" val="28222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7B5CF5-E9C1-CDCF-603B-56901636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6E63475-A241-40C0-CA08-244B64DE7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6249" y="1208140"/>
            <a:ext cx="1670871" cy="2169963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A6708AE-8DF4-2640-0231-656A425A8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987" y="1209024"/>
            <a:ext cx="2221938" cy="16865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961C1BF-1AE8-1E1C-BF3D-B35754877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65" y="3841992"/>
            <a:ext cx="3599755" cy="26508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6DF9F88-0BE5-6454-809E-E9F579395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80" y="422111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080AFB5-C08B-1597-8DD5-9A0DFF26ADAF}"/>
              </a:ext>
            </a:extLst>
          </p:cNvPr>
          <p:cNvSpPr txBox="1"/>
          <p:nvPr/>
        </p:nvSpPr>
        <p:spPr>
          <a:xfrm>
            <a:off x="1869440" y="619805"/>
            <a:ext cx="35255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/>
              <a:t>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57CC52-457A-3B97-5175-ACD2D1BD4772}"/>
              </a:ext>
            </a:extLst>
          </p:cNvPr>
          <p:cNvSpPr txBox="1"/>
          <p:nvPr/>
        </p:nvSpPr>
        <p:spPr>
          <a:xfrm>
            <a:off x="7975600" y="528319"/>
            <a:ext cx="35255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/>
              <a:t>月</a:t>
            </a:r>
          </a:p>
        </p:txBody>
      </p:sp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53019C60-E2DB-3834-D850-04CF9876D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1462" y="4159718"/>
            <a:ext cx="1670871" cy="216996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418EA7-5304-43B3-8520-B16E5A75E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667" y="4226544"/>
            <a:ext cx="2221938" cy="16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DE466-BFDE-A665-F135-3CE5F329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7EC724D-A362-15E9-A24D-ADA9C14DF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045" y="365125"/>
            <a:ext cx="12521045" cy="6312694"/>
          </a:xfrm>
        </p:spPr>
      </p:pic>
    </p:spTree>
    <p:extLst>
      <p:ext uri="{BB962C8B-B14F-4D97-AF65-F5344CB8AC3E}">
        <p14:creationId xmlns:p14="http://schemas.microsoft.com/office/powerpoint/2010/main" val="100215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79B384-F9E3-E4EF-CCD2-84452527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BDDBFB2-74D7-B5FF-1414-BC4EF958E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60" y="365125"/>
            <a:ext cx="12331560" cy="6281389"/>
          </a:xfrm>
        </p:spPr>
      </p:pic>
    </p:spTree>
    <p:extLst>
      <p:ext uri="{BB962C8B-B14F-4D97-AF65-F5344CB8AC3E}">
        <p14:creationId xmlns:p14="http://schemas.microsoft.com/office/powerpoint/2010/main" val="285508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C6A719-4EFF-7790-6EF5-091F50F5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B5F1074-F980-7A0D-602D-26DCF208E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065"/>
            <a:ext cx="12173692" cy="6403870"/>
          </a:xfrm>
        </p:spPr>
      </p:pic>
    </p:spTree>
    <p:extLst>
      <p:ext uri="{BB962C8B-B14F-4D97-AF65-F5344CB8AC3E}">
        <p14:creationId xmlns:p14="http://schemas.microsoft.com/office/powerpoint/2010/main" val="362219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5160D-C94C-0E6B-6CD2-964FA1AA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B01AF12-B0D9-4723-F0B2-2732ECE3B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365"/>
            <a:ext cx="12218765" cy="6160294"/>
          </a:xfrm>
        </p:spPr>
      </p:pic>
    </p:spTree>
    <p:extLst>
      <p:ext uri="{BB962C8B-B14F-4D97-AF65-F5344CB8AC3E}">
        <p14:creationId xmlns:p14="http://schemas.microsoft.com/office/powerpoint/2010/main" val="332875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86276-F25F-DEB1-5A19-A8720D79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3032DD2-539F-B413-23AD-45F75E874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78" y="287893"/>
            <a:ext cx="12257978" cy="6282214"/>
          </a:xfrm>
        </p:spPr>
      </p:pic>
    </p:spTree>
    <p:extLst>
      <p:ext uri="{BB962C8B-B14F-4D97-AF65-F5344CB8AC3E}">
        <p14:creationId xmlns:p14="http://schemas.microsoft.com/office/powerpoint/2010/main" val="268676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E14C2-34B2-4AD9-1A16-E3F0DD60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5036093-CB2C-E1F5-6684-8387EC747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09" y="225663"/>
            <a:ext cx="12450217" cy="6406674"/>
          </a:xfrm>
        </p:spPr>
      </p:pic>
    </p:spTree>
    <p:extLst>
      <p:ext uri="{BB962C8B-B14F-4D97-AF65-F5344CB8AC3E}">
        <p14:creationId xmlns:p14="http://schemas.microsoft.com/office/powerpoint/2010/main" val="139465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C2DB7C-420E-C3DE-2104-E3E1E9B1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F73EBDD-9DBE-47B5-B806-09235458A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406"/>
            <a:ext cx="12389021" cy="6259037"/>
          </a:xfrm>
        </p:spPr>
      </p:pic>
    </p:spTree>
    <p:extLst>
      <p:ext uri="{BB962C8B-B14F-4D97-AF65-F5344CB8AC3E}">
        <p14:creationId xmlns:p14="http://schemas.microsoft.com/office/powerpoint/2010/main" val="368433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F9B6EE-FBF8-8B78-74E1-8026C1B2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904BC73-5F19-C69E-5D3E-D4F8AA686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220"/>
            <a:ext cx="12192000" cy="6375401"/>
          </a:xfrm>
        </p:spPr>
      </p:pic>
    </p:spTree>
    <p:extLst>
      <p:ext uri="{BB962C8B-B14F-4D97-AF65-F5344CB8AC3E}">
        <p14:creationId xmlns:p14="http://schemas.microsoft.com/office/powerpoint/2010/main" val="170402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</Words>
  <Application>Microsoft Office PowerPoint</Application>
  <PresentationFormat>宽屏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梅 尹</dc:creator>
  <cp:lastModifiedBy>梅 尹</cp:lastModifiedBy>
  <cp:revision>1</cp:revision>
  <dcterms:created xsi:type="dcterms:W3CDTF">2023-11-12T05:08:07Z</dcterms:created>
  <dcterms:modified xsi:type="dcterms:W3CDTF">2023-11-12T05:42:28Z</dcterms:modified>
</cp:coreProperties>
</file>