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6" r:id="rId4"/>
    <p:sldId id="258" r:id="rId5"/>
    <p:sldId id="260" r:id="rId6"/>
    <p:sldId id="259" r:id="rId7"/>
    <p:sldId id="262"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FCA18-070A-5681-3313-594362CAE68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6DB9D5C-6A59-F4CA-DFBD-C16A90025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7488878-61AE-1445-FC01-78C362CE68E6}"/>
              </a:ext>
            </a:extLst>
          </p:cNvPr>
          <p:cNvSpPr>
            <a:spLocks noGrp="1"/>
          </p:cNvSpPr>
          <p:nvPr>
            <p:ph type="dt" sz="half" idx="10"/>
          </p:nvPr>
        </p:nvSpPr>
        <p:spPr/>
        <p:txBody>
          <a:bodyPr/>
          <a:lstStyle/>
          <a:p>
            <a:fld id="{E4545D39-6AE9-4718-A8A5-5449E4D9D38D}" type="datetimeFigureOut">
              <a:rPr lang="zh-CN" altLang="en-US" smtClean="0"/>
              <a:t>2022/11/17</a:t>
            </a:fld>
            <a:endParaRPr lang="zh-CN" altLang="en-US"/>
          </a:p>
        </p:txBody>
      </p:sp>
      <p:sp>
        <p:nvSpPr>
          <p:cNvPr id="5" name="页脚占位符 4">
            <a:extLst>
              <a:ext uri="{FF2B5EF4-FFF2-40B4-BE49-F238E27FC236}">
                <a16:creationId xmlns:a16="http://schemas.microsoft.com/office/drawing/2014/main" id="{603B82D7-06B1-1C58-3F03-DC52CCB549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ACD640-E6FD-A4AD-E710-00730DDDF680}"/>
              </a:ext>
            </a:extLst>
          </p:cNvPr>
          <p:cNvSpPr>
            <a:spLocks noGrp="1"/>
          </p:cNvSpPr>
          <p:nvPr>
            <p:ph type="sldNum" sz="quarter" idx="12"/>
          </p:nvPr>
        </p:nvSpPr>
        <p:spPr/>
        <p:txBody>
          <a:bodyPr/>
          <a:lstStyle/>
          <a:p>
            <a:fld id="{348B4BDD-C416-46FA-A6D6-21AA9E0A1C8A}" type="slidenum">
              <a:rPr lang="zh-CN" altLang="en-US" smtClean="0"/>
              <a:t>‹#›</a:t>
            </a:fld>
            <a:endParaRPr lang="zh-CN" altLang="en-US"/>
          </a:p>
        </p:txBody>
      </p:sp>
    </p:spTree>
    <p:extLst>
      <p:ext uri="{BB962C8B-B14F-4D97-AF65-F5344CB8AC3E}">
        <p14:creationId xmlns:p14="http://schemas.microsoft.com/office/powerpoint/2010/main" val="2006460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5A11A6-9C07-B33A-F035-8A81101B152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07021A-B7BC-2680-01A8-DBB9BB4A3E4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B77A17-62F7-0802-7A0A-E4D74CEFA5A0}"/>
              </a:ext>
            </a:extLst>
          </p:cNvPr>
          <p:cNvSpPr>
            <a:spLocks noGrp="1"/>
          </p:cNvSpPr>
          <p:nvPr>
            <p:ph type="dt" sz="half" idx="10"/>
          </p:nvPr>
        </p:nvSpPr>
        <p:spPr/>
        <p:txBody>
          <a:bodyPr/>
          <a:lstStyle/>
          <a:p>
            <a:fld id="{E4545D39-6AE9-4718-A8A5-5449E4D9D38D}" type="datetimeFigureOut">
              <a:rPr lang="zh-CN" altLang="en-US" smtClean="0"/>
              <a:t>2022/11/17</a:t>
            </a:fld>
            <a:endParaRPr lang="zh-CN" altLang="en-US"/>
          </a:p>
        </p:txBody>
      </p:sp>
      <p:sp>
        <p:nvSpPr>
          <p:cNvPr id="5" name="页脚占位符 4">
            <a:extLst>
              <a:ext uri="{FF2B5EF4-FFF2-40B4-BE49-F238E27FC236}">
                <a16:creationId xmlns:a16="http://schemas.microsoft.com/office/drawing/2014/main" id="{AA8C8289-6A05-AD3F-7403-781D37267E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D5ACE7-ED43-74AE-6F8C-6EE6AC7D6AD4}"/>
              </a:ext>
            </a:extLst>
          </p:cNvPr>
          <p:cNvSpPr>
            <a:spLocks noGrp="1"/>
          </p:cNvSpPr>
          <p:nvPr>
            <p:ph type="sldNum" sz="quarter" idx="12"/>
          </p:nvPr>
        </p:nvSpPr>
        <p:spPr/>
        <p:txBody>
          <a:bodyPr/>
          <a:lstStyle/>
          <a:p>
            <a:fld id="{348B4BDD-C416-46FA-A6D6-21AA9E0A1C8A}" type="slidenum">
              <a:rPr lang="zh-CN" altLang="en-US" smtClean="0"/>
              <a:t>‹#›</a:t>
            </a:fld>
            <a:endParaRPr lang="zh-CN" altLang="en-US"/>
          </a:p>
        </p:txBody>
      </p:sp>
    </p:spTree>
    <p:extLst>
      <p:ext uri="{BB962C8B-B14F-4D97-AF65-F5344CB8AC3E}">
        <p14:creationId xmlns:p14="http://schemas.microsoft.com/office/powerpoint/2010/main" val="178209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634C8BC-1C94-057E-DE26-7B4D2238654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811F57D-76B2-929A-FE0D-35B270205C2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41E712-0244-464B-7697-6BF3D70F8426}"/>
              </a:ext>
            </a:extLst>
          </p:cNvPr>
          <p:cNvSpPr>
            <a:spLocks noGrp="1"/>
          </p:cNvSpPr>
          <p:nvPr>
            <p:ph type="dt" sz="half" idx="10"/>
          </p:nvPr>
        </p:nvSpPr>
        <p:spPr/>
        <p:txBody>
          <a:bodyPr/>
          <a:lstStyle/>
          <a:p>
            <a:fld id="{E4545D39-6AE9-4718-A8A5-5449E4D9D38D}" type="datetimeFigureOut">
              <a:rPr lang="zh-CN" altLang="en-US" smtClean="0"/>
              <a:t>2022/11/17</a:t>
            </a:fld>
            <a:endParaRPr lang="zh-CN" altLang="en-US"/>
          </a:p>
        </p:txBody>
      </p:sp>
      <p:sp>
        <p:nvSpPr>
          <p:cNvPr id="5" name="页脚占位符 4">
            <a:extLst>
              <a:ext uri="{FF2B5EF4-FFF2-40B4-BE49-F238E27FC236}">
                <a16:creationId xmlns:a16="http://schemas.microsoft.com/office/drawing/2014/main" id="{DB68C296-1AE8-BFB8-73A5-78DFC927EA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AB5BEB4-E25E-E978-5941-5D38572718E5}"/>
              </a:ext>
            </a:extLst>
          </p:cNvPr>
          <p:cNvSpPr>
            <a:spLocks noGrp="1"/>
          </p:cNvSpPr>
          <p:nvPr>
            <p:ph type="sldNum" sz="quarter" idx="12"/>
          </p:nvPr>
        </p:nvSpPr>
        <p:spPr/>
        <p:txBody>
          <a:bodyPr/>
          <a:lstStyle/>
          <a:p>
            <a:fld id="{348B4BDD-C416-46FA-A6D6-21AA9E0A1C8A}" type="slidenum">
              <a:rPr lang="zh-CN" altLang="en-US" smtClean="0"/>
              <a:t>‹#›</a:t>
            </a:fld>
            <a:endParaRPr lang="zh-CN" altLang="en-US"/>
          </a:p>
        </p:txBody>
      </p:sp>
    </p:spTree>
    <p:extLst>
      <p:ext uri="{BB962C8B-B14F-4D97-AF65-F5344CB8AC3E}">
        <p14:creationId xmlns:p14="http://schemas.microsoft.com/office/powerpoint/2010/main" val="259383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D83B8B-A74B-3D89-DE92-9F98760302F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C24F939-6DC4-9878-1D7D-5B5DE15E277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D42C4B-A7A2-A2E2-D2BE-318F2E75ECD5}"/>
              </a:ext>
            </a:extLst>
          </p:cNvPr>
          <p:cNvSpPr>
            <a:spLocks noGrp="1"/>
          </p:cNvSpPr>
          <p:nvPr>
            <p:ph type="dt" sz="half" idx="10"/>
          </p:nvPr>
        </p:nvSpPr>
        <p:spPr/>
        <p:txBody>
          <a:bodyPr/>
          <a:lstStyle/>
          <a:p>
            <a:fld id="{E4545D39-6AE9-4718-A8A5-5449E4D9D38D}" type="datetimeFigureOut">
              <a:rPr lang="zh-CN" altLang="en-US" smtClean="0"/>
              <a:t>2022/11/17</a:t>
            </a:fld>
            <a:endParaRPr lang="zh-CN" altLang="en-US"/>
          </a:p>
        </p:txBody>
      </p:sp>
      <p:sp>
        <p:nvSpPr>
          <p:cNvPr id="5" name="页脚占位符 4">
            <a:extLst>
              <a:ext uri="{FF2B5EF4-FFF2-40B4-BE49-F238E27FC236}">
                <a16:creationId xmlns:a16="http://schemas.microsoft.com/office/drawing/2014/main" id="{6A876A65-6FFE-BDA8-E363-F4E1FCFCC3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0E457C-D2E7-995D-F8E2-1555070366B8}"/>
              </a:ext>
            </a:extLst>
          </p:cNvPr>
          <p:cNvSpPr>
            <a:spLocks noGrp="1"/>
          </p:cNvSpPr>
          <p:nvPr>
            <p:ph type="sldNum" sz="quarter" idx="12"/>
          </p:nvPr>
        </p:nvSpPr>
        <p:spPr/>
        <p:txBody>
          <a:bodyPr/>
          <a:lstStyle/>
          <a:p>
            <a:fld id="{348B4BDD-C416-46FA-A6D6-21AA9E0A1C8A}" type="slidenum">
              <a:rPr lang="zh-CN" altLang="en-US" smtClean="0"/>
              <a:t>‹#›</a:t>
            </a:fld>
            <a:endParaRPr lang="zh-CN" altLang="en-US"/>
          </a:p>
        </p:txBody>
      </p:sp>
    </p:spTree>
    <p:extLst>
      <p:ext uri="{BB962C8B-B14F-4D97-AF65-F5344CB8AC3E}">
        <p14:creationId xmlns:p14="http://schemas.microsoft.com/office/powerpoint/2010/main" val="2634949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288603-ECDF-C99E-D200-72CDD4A333E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6D9726A-A113-4C35-72F1-946F924449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EFE1035-F910-9EF9-0C76-B011BD2502E9}"/>
              </a:ext>
            </a:extLst>
          </p:cNvPr>
          <p:cNvSpPr>
            <a:spLocks noGrp="1"/>
          </p:cNvSpPr>
          <p:nvPr>
            <p:ph type="dt" sz="half" idx="10"/>
          </p:nvPr>
        </p:nvSpPr>
        <p:spPr/>
        <p:txBody>
          <a:bodyPr/>
          <a:lstStyle/>
          <a:p>
            <a:fld id="{E4545D39-6AE9-4718-A8A5-5449E4D9D38D}" type="datetimeFigureOut">
              <a:rPr lang="zh-CN" altLang="en-US" smtClean="0"/>
              <a:t>2022/11/17</a:t>
            </a:fld>
            <a:endParaRPr lang="zh-CN" altLang="en-US"/>
          </a:p>
        </p:txBody>
      </p:sp>
      <p:sp>
        <p:nvSpPr>
          <p:cNvPr id="5" name="页脚占位符 4">
            <a:extLst>
              <a:ext uri="{FF2B5EF4-FFF2-40B4-BE49-F238E27FC236}">
                <a16:creationId xmlns:a16="http://schemas.microsoft.com/office/drawing/2014/main" id="{2C5FD47D-F9D4-C476-DD34-B999F6E3242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B26892-B5C6-6DAF-AE8C-CB9B1D0BCA7F}"/>
              </a:ext>
            </a:extLst>
          </p:cNvPr>
          <p:cNvSpPr>
            <a:spLocks noGrp="1"/>
          </p:cNvSpPr>
          <p:nvPr>
            <p:ph type="sldNum" sz="quarter" idx="12"/>
          </p:nvPr>
        </p:nvSpPr>
        <p:spPr/>
        <p:txBody>
          <a:bodyPr/>
          <a:lstStyle/>
          <a:p>
            <a:fld id="{348B4BDD-C416-46FA-A6D6-21AA9E0A1C8A}" type="slidenum">
              <a:rPr lang="zh-CN" altLang="en-US" smtClean="0"/>
              <a:t>‹#›</a:t>
            </a:fld>
            <a:endParaRPr lang="zh-CN" altLang="en-US"/>
          </a:p>
        </p:txBody>
      </p:sp>
    </p:spTree>
    <p:extLst>
      <p:ext uri="{BB962C8B-B14F-4D97-AF65-F5344CB8AC3E}">
        <p14:creationId xmlns:p14="http://schemas.microsoft.com/office/powerpoint/2010/main" val="31850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4315C9-714B-740B-E1B4-444F2DDD53E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5D58978-3F0F-8CAD-9226-A7D6BDCA499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9596AD2-D83B-54E4-9647-005CD1D5D04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2596D19-7B5A-E752-32FD-C04570DE3A4A}"/>
              </a:ext>
            </a:extLst>
          </p:cNvPr>
          <p:cNvSpPr>
            <a:spLocks noGrp="1"/>
          </p:cNvSpPr>
          <p:nvPr>
            <p:ph type="dt" sz="half" idx="10"/>
          </p:nvPr>
        </p:nvSpPr>
        <p:spPr/>
        <p:txBody>
          <a:bodyPr/>
          <a:lstStyle/>
          <a:p>
            <a:fld id="{E4545D39-6AE9-4718-A8A5-5449E4D9D38D}" type="datetimeFigureOut">
              <a:rPr lang="zh-CN" altLang="en-US" smtClean="0"/>
              <a:t>2022/11/17</a:t>
            </a:fld>
            <a:endParaRPr lang="zh-CN" altLang="en-US"/>
          </a:p>
        </p:txBody>
      </p:sp>
      <p:sp>
        <p:nvSpPr>
          <p:cNvPr id="6" name="页脚占位符 5">
            <a:extLst>
              <a:ext uri="{FF2B5EF4-FFF2-40B4-BE49-F238E27FC236}">
                <a16:creationId xmlns:a16="http://schemas.microsoft.com/office/drawing/2014/main" id="{74110C95-C1A3-E9D7-4778-DB3D338B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13A6BC-F57C-0ECF-D0C1-7BF2CE2E27D2}"/>
              </a:ext>
            </a:extLst>
          </p:cNvPr>
          <p:cNvSpPr>
            <a:spLocks noGrp="1"/>
          </p:cNvSpPr>
          <p:nvPr>
            <p:ph type="sldNum" sz="quarter" idx="12"/>
          </p:nvPr>
        </p:nvSpPr>
        <p:spPr/>
        <p:txBody>
          <a:bodyPr/>
          <a:lstStyle/>
          <a:p>
            <a:fld id="{348B4BDD-C416-46FA-A6D6-21AA9E0A1C8A}" type="slidenum">
              <a:rPr lang="zh-CN" altLang="en-US" smtClean="0"/>
              <a:t>‹#›</a:t>
            </a:fld>
            <a:endParaRPr lang="zh-CN" altLang="en-US"/>
          </a:p>
        </p:txBody>
      </p:sp>
    </p:spTree>
    <p:extLst>
      <p:ext uri="{BB962C8B-B14F-4D97-AF65-F5344CB8AC3E}">
        <p14:creationId xmlns:p14="http://schemas.microsoft.com/office/powerpoint/2010/main" val="217014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AD3BA-3DFA-5314-711B-9FF661F67B0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B4D0B0D-7142-1592-F631-9B9BC15A35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CE12584-A4C0-D4D2-8057-F7E4048A587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735F0FE-F78B-2983-B0EF-3B81C7854A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7D6CC1E-46A4-9AD2-9078-2F46C2F5BDA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AF38934-37C8-B082-89D8-7C51223247D4}"/>
              </a:ext>
            </a:extLst>
          </p:cNvPr>
          <p:cNvSpPr>
            <a:spLocks noGrp="1"/>
          </p:cNvSpPr>
          <p:nvPr>
            <p:ph type="dt" sz="half" idx="10"/>
          </p:nvPr>
        </p:nvSpPr>
        <p:spPr/>
        <p:txBody>
          <a:bodyPr/>
          <a:lstStyle/>
          <a:p>
            <a:fld id="{E4545D39-6AE9-4718-A8A5-5449E4D9D38D}" type="datetimeFigureOut">
              <a:rPr lang="zh-CN" altLang="en-US" smtClean="0"/>
              <a:t>2022/11/17</a:t>
            </a:fld>
            <a:endParaRPr lang="zh-CN" altLang="en-US"/>
          </a:p>
        </p:txBody>
      </p:sp>
      <p:sp>
        <p:nvSpPr>
          <p:cNvPr id="8" name="页脚占位符 7">
            <a:extLst>
              <a:ext uri="{FF2B5EF4-FFF2-40B4-BE49-F238E27FC236}">
                <a16:creationId xmlns:a16="http://schemas.microsoft.com/office/drawing/2014/main" id="{9D332E18-5875-1128-5C42-4681E8AD5AD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098F958-1F39-656A-F7F4-0CA25BB37435}"/>
              </a:ext>
            </a:extLst>
          </p:cNvPr>
          <p:cNvSpPr>
            <a:spLocks noGrp="1"/>
          </p:cNvSpPr>
          <p:nvPr>
            <p:ph type="sldNum" sz="quarter" idx="12"/>
          </p:nvPr>
        </p:nvSpPr>
        <p:spPr/>
        <p:txBody>
          <a:bodyPr/>
          <a:lstStyle/>
          <a:p>
            <a:fld id="{348B4BDD-C416-46FA-A6D6-21AA9E0A1C8A}" type="slidenum">
              <a:rPr lang="zh-CN" altLang="en-US" smtClean="0"/>
              <a:t>‹#›</a:t>
            </a:fld>
            <a:endParaRPr lang="zh-CN" altLang="en-US"/>
          </a:p>
        </p:txBody>
      </p:sp>
    </p:spTree>
    <p:extLst>
      <p:ext uri="{BB962C8B-B14F-4D97-AF65-F5344CB8AC3E}">
        <p14:creationId xmlns:p14="http://schemas.microsoft.com/office/powerpoint/2010/main" val="341887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03DB70-CA19-B2B0-E08F-A31D457AEAA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A7F6254-3A8C-76E5-70A2-FF70EFEED4D8}"/>
              </a:ext>
            </a:extLst>
          </p:cNvPr>
          <p:cNvSpPr>
            <a:spLocks noGrp="1"/>
          </p:cNvSpPr>
          <p:nvPr>
            <p:ph type="dt" sz="half" idx="10"/>
          </p:nvPr>
        </p:nvSpPr>
        <p:spPr/>
        <p:txBody>
          <a:bodyPr/>
          <a:lstStyle/>
          <a:p>
            <a:fld id="{E4545D39-6AE9-4718-A8A5-5449E4D9D38D}" type="datetimeFigureOut">
              <a:rPr lang="zh-CN" altLang="en-US" smtClean="0"/>
              <a:t>2022/11/17</a:t>
            </a:fld>
            <a:endParaRPr lang="zh-CN" altLang="en-US"/>
          </a:p>
        </p:txBody>
      </p:sp>
      <p:sp>
        <p:nvSpPr>
          <p:cNvPr id="4" name="页脚占位符 3">
            <a:extLst>
              <a:ext uri="{FF2B5EF4-FFF2-40B4-BE49-F238E27FC236}">
                <a16:creationId xmlns:a16="http://schemas.microsoft.com/office/drawing/2014/main" id="{0A27E3B2-71E1-F287-63E8-98D0BA0F6E6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2D6F0EB-B656-E5B7-D854-ED228F4EE9A1}"/>
              </a:ext>
            </a:extLst>
          </p:cNvPr>
          <p:cNvSpPr>
            <a:spLocks noGrp="1"/>
          </p:cNvSpPr>
          <p:nvPr>
            <p:ph type="sldNum" sz="quarter" idx="12"/>
          </p:nvPr>
        </p:nvSpPr>
        <p:spPr/>
        <p:txBody>
          <a:bodyPr/>
          <a:lstStyle/>
          <a:p>
            <a:fld id="{348B4BDD-C416-46FA-A6D6-21AA9E0A1C8A}" type="slidenum">
              <a:rPr lang="zh-CN" altLang="en-US" smtClean="0"/>
              <a:t>‹#›</a:t>
            </a:fld>
            <a:endParaRPr lang="zh-CN" altLang="en-US"/>
          </a:p>
        </p:txBody>
      </p:sp>
    </p:spTree>
    <p:extLst>
      <p:ext uri="{BB962C8B-B14F-4D97-AF65-F5344CB8AC3E}">
        <p14:creationId xmlns:p14="http://schemas.microsoft.com/office/powerpoint/2010/main" val="296494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F93C40A-19F1-21FA-3736-E69FB3E0F854}"/>
              </a:ext>
            </a:extLst>
          </p:cNvPr>
          <p:cNvSpPr>
            <a:spLocks noGrp="1"/>
          </p:cNvSpPr>
          <p:nvPr>
            <p:ph type="dt" sz="half" idx="10"/>
          </p:nvPr>
        </p:nvSpPr>
        <p:spPr/>
        <p:txBody>
          <a:bodyPr/>
          <a:lstStyle/>
          <a:p>
            <a:fld id="{E4545D39-6AE9-4718-A8A5-5449E4D9D38D}" type="datetimeFigureOut">
              <a:rPr lang="zh-CN" altLang="en-US" smtClean="0"/>
              <a:t>2022/11/17</a:t>
            </a:fld>
            <a:endParaRPr lang="zh-CN" altLang="en-US"/>
          </a:p>
        </p:txBody>
      </p:sp>
      <p:sp>
        <p:nvSpPr>
          <p:cNvPr id="3" name="页脚占位符 2">
            <a:extLst>
              <a:ext uri="{FF2B5EF4-FFF2-40B4-BE49-F238E27FC236}">
                <a16:creationId xmlns:a16="http://schemas.microsoft.com/office/drawing/2014/main" id="{695397C3-DA38-B3C6-A4BB-01860DDF18D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31D5BAD-E63B-6A80-6951-F062D2A6C69F}"/>
              </a:ext>
            </a:extLst>
          </p:cNvPr>
          <p:cNvSpPr>
            <a:spLocks noGrp="1"/>
          </p:cNvSpPr>
          <p:nvPr>
            <p:ph type="sldNum" sz="quarter" idx="12"/>
          </p:nvPr>
        </p:nvSpPr>
        <p:spPr/>
        <p:txBody>
          <a:bodyPr/>
          <a:lstStyle/>
          <a:p>
            <a:fld id="{348B4BDD-C416-46FA-A6D6-21AA9E0A1C8A}" type="slidenum">
              <a:rPr lang="zh-CN" altLang="en-US" smtClean="0"/>
              <a:t>‹#›</a:t>
            </a:fld>
            <a:endParaRPr lang="zh-CN" altLang="en-US"/>
          </a:p>
        </p:txBody>
      </p:sp>
    </p:spTree>
    <p:extLst>
      <p:ext uri="{BB962C8B-B14F-4D97-AF65-F5344CB8AC3E}">
        <p14:creationId xmlns:p14="http://schemas.microsoft.com/office/powerpoint/2010/main" val="141813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0B766-815A-1927-7BC8-F5A9A137939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997828E-70CE-04BC-AC2B-854B19F3D2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8B4FB2B-0A25-4BF9-E3A3-765CE316C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16B2568-7A81-82F5-173B-423C80756B2A}"/>
              </a:ext>
            </a:extLst>
          </p:cNvPr>
          <p:cNvSpPr>
            <a:spLocks noGrp="1"/>
          </p:cNvSpPr>
          <p:nvPr>
            <p:ph type="dt" sz="half" idx="10"/>
          </p:nvPr>
        </p:nvSpPr>
        <p:spPr/>
        <p:txBody>
          <a:bodyPr/>
          <a:lstStyle/>
          <a:p>
            <a:fld id="{E4545D39-6AE9-4718-A8A5-5449E4D9D38D}" type="datetimeFigureOut">
              <a:rPr lang="zh-CN" altLang="en-US" smtClean="0"/>
              <a:t>2022/11/17</a:t>
            </a:fld>
            <a:endParaRPr lang="zh-CN" altLang="en-US"/>
          </a:p>
        </p:txBody>
      </p:sp>
      <p:sp>
        <p:nvSpPr>
          <p:cNvPr id="6" name="页脚占位符 5">
            <a:extLst>
              <a:ext uri="{FF2B5EF4-FFF2-40B4-BE49-F238E27FC236}">
                <a16:creationId xmlns:a16="http://schemas.microsoft.com/office/drawing/2014/main" id="{6EC58323-92BB-F789-86A4-D9A376E290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9A938C7-2779-B215-D4F3-71C821405620}"/>
              </a:ext>
            </a:extLst>
          </p:cNvPr>
          <p:cNvSpPr>
            <a:spLocks noGrp="1"/>
          </p:cNvSpPr>
          <p:nvPr>
            <p:ph type="sldNum" sz="quarter" idx="12"/>
          </p:nvPr>
        </p:nvSpPr>
        <p:spPr/>
        <p:txBody>
          <a:bodyPr/>
          <a:lstStyle/>
          <a:p>
            <a:fld id="{348B4BDD-C416-46FA-A6D6-21AA9E0A1C8A}" type="slidenum">
              <a:rPr lang="zh-CN" altLang="en-US" smtClean="0"/>
              <a:t>‹#›</a:t>
            </a:fld>
            <a:endParaRPr lang="zh-CN" altLang="en-US"/>
          </a:p>
        </p:txBody>
      </p:sp>
    </p:spTree>
    <p:extLst>
      <p:ext uri="{BB962C8B-B14F-4D97-AF65-F5344CB8AC3E}">
        <p14:creationId xmlns:p14="http://schemas.microsoft.com/office/powerpoint/2010/main" val="53372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095D35-D4B2-6E38-EDA0-DC3FDB76ED9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CF4FCA3-992B-5F57-3953-A3561F6E6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F8DF95-044F-F452-3305-FD457B40C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9524DDE-6AE3-B069-989A-C2CFB85296B9}"/>
              </a:ext>
            </a:extLst>
          </p:cNvPr>
          <p:cNvSpPr>
            <a:spLocks noGrp="1"/>
          </p:cNvSpPr>
          <p:nvPr>
            <p:ph type="dt" sz="half" idx="10"/>
          </p:nvPr>
        </p:nvSpPr>
        <p:spPr/>
        <p:txBody>
          <a:bodyPr/>
          <a:lstStyle/>
          <a:p>
            <a:fld id="{E4545D39-6AE9-4718-A8A5-5449E4D9D38D}" type="datetimeFigureOut">
              <a:rPr lang="zh-CN" altLang="en-US" smtClean="0"/>
              <a:t>2022/11/17</a:t>
            </a:fld>
            <a:endParaRPr lang="zh-CN" altLang="en-US"/>
          </a:p>
        </p:txBody>
      </p:sp>
      <p:sp>
        <p:nvSpPr>
          <p:cNvPr id="6" name="页脚占位符 5">
            <a:extLst>
              <a:ext uri="{FF2B5EF4-FFF2-40B4-BE49-F238E27FC236}">
                <a16:creationId xmlns:a16="http://schemas.microsoft.com/office/drawing/2014/main" id="{F6EC5636-D390-4F7A-EF6E-E4A367FFBAD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734059-166C-4FAC-82B0-70360DE14B73}"/>
              </a:ext>
            </a:extLst>
          </p:cNvPr>
          <p:cNvSpPr>
            <a:spLocks noGrp="1"/>
          </p:cNvSpPr>
          <p:nvPr>
            <p:ph type="sldNum" sz="quarter" idx="12"/>
          </p:nvPr>
        </p:nvSpPr>
        <p:spPr/>
        <p:txBody>
          <a:bodyPr/>
          <a:lstStyle/>
          <a:p>
            <a:fld id="{348B4BDD-C416-46FA-A6D6-21AA9E0A1C8A}" type="slidenum">
              <a:rPr lang="zh-CN" altLang="en-US" smtClean="0"/>
              <a:t>‹#›</a:t>
            </a:fld>
            <a:endParaRPr lang="zh-CN" altLang="en-US"/>
          </a:p>
        </p:txBody>
      </p:sp>
    </p:spTree>
    <p:extLst>
      <p:ext uri="{BB962C8B-B14F-4D97-AF65-F5344CB8AC3E}">
        <p14:creationId xmlns:p14="http://schemas.microsoft.com/office/powerpoint/2010/main" val="191841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09D42EA-3B55-B4D2-F19B-7038A4371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582C6EC-F3DC-C484-38DD-36ACC62F0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27A1B7-98DE-C1F9-9807-E4DD856147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45D39-6AE9-4718-A8A5-5449E4D9D38D}" type="datetimeFigureOut">
              <a:rPr lang="zh-CN" altLang="en-US" smtClean="0"/>
              <a:t>2022/11/17</a:t>
            </a:fld>
            <a:endParaRPr lang="zh-CN" altLang="en-US"/>
          </a:p>
        </p:txBody>
      </p:sp>
      <p:sp>
        <p:nvSpPr>
          <p:cNvPr id="5" name="页脚占位符 4">
            <a:extLst>
              <a:ext uri="{FF2B5EF4-FFF2-40B4-BE49-F238E27FC236}">
                <a16:creationId xmlns:a16="http://schemas.microsoft.com/office/drawing/2014/main" id="{87CFFE34-C748-D5AD-F51E-5270272B9E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7AA10BF-EB7E-9769-3E0E-A7DEE7537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B4BDD-C416-46FA-A6D6-21AA9E0A1C8A}" type="slidenum">
              <a:rPr lang="zh-CN" altLang="en-US" smtClean="0"/>
              <a:t>‹#›</a:t>
            </a:fld>
            <a:endParaRPr lang="zh-CN" altLang="en-US"/>
          </a:p>
        </p:txBody>
      </p:sp>
    </p:spTree>
    <p:extLst>
      <p:ext uri="{BB962C8B-B14F-4D97-AF65-F5344CB8AC3E}">
        <p14:creationId xmlns:p14="http://schemas.microsoft.com/office/powerpoint/2010/main" val="765219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DB5C6BB-9F9A-D5ED-8403-FDD048F1E84E}"/>
              </a:ext>
            </a:extLst>
          </p:cNvPr>
          <p:cNvPicPr>
            <a:picLocks noChangeAspect="1"/>
          </p:cNvPicPr>
          <p:nvPr/>
        </p:nvPicPr>
        <p:blipFill>
          <a:blip r:embed="rId2"/>
          <a:stretch>
            <a:fillRect/>
          </a:stretch>
        </p:blipFill>
        <p:spPr>
          <a:xfrm>
            <a:off x="-1198300" y="0"/>
            <a:ext cx="13716000" cy="6858000"/>
          </a:xfrm>
          <a:prstGeom prst="rect">
            <a:avLst/>
          </a:prstGeom>
        </p:spPr>
      </p:pic>
      <p:sp>
        <p:nvSpPr>
          <p:cNvPr id="2" name="标题 1">
            <a:extLst>
              <a:ext uri="{FF2B5EF4-FFF2-40B4-BE49-F238E27FC236}">
                <a16:creationId xmlns:a16="http://schemas.microsoft.com/office/drawing/2014/main" id="{99D6FB96-C025-F5BC-8BCF-A33902C05C1E}"/>
              </a:ext>
            </a:extLst>
          </p:cNvPr>
          <p:cNvSpPr>
            <a:spLocks noGrp="1"/>
          </p:cNvSpPr>
          <p:nvPr>
            <p:ph type="title"/>
          </p:nvPr>
        </p:nvSpPr>
        <p:spPr>
          <a:xfrm>
            <a:off x="989120" y="1261772"/>
            <a:ext cx="10515600" cy="3629826"/>
          </a:xfrm>
        </p:spPr>
        <p:txBody>
          <a:bodyPr>
            <a:normAutofit fontScale="90000"/>
          </a:bodyPr>
          <a:lstStyle/>
          <a:p>
            <a:pPr algn="ctr"/>
            <a:r>
              <a:rPr lang="zh-CN" altLang="en-US" sz="16600" b="1" dirty="0">
                <a:solidFill>
                  <a:schemeClr val="accent1">
                    <a:lumMod val="50000"/>
                  </a:schemeClr>
                </a:solidFill>
                <a:latin typeface="黑体" panose="02010609060101010101" pitchFamily="49" charset="-122"/>
                <a:ea typeface="黑体" panose="02010609060101010101" pitchFamily="49" charset="-122"/>
              </a:rPr>
              <a:t>好看的瓶子</a:t>
            </a:r>
          </a:p>
        </p:txBody>
      </p:sp>
    </p:spTree>
    <p:extLst>
      <p:ext uri="{BB962C8B-B14F-4D97-AF65-F5344CB8AC3E}">
        <p14:creationId xmlns:p14="http://schemas.microsoft.com/office/powerpoint/2010/main" val="354254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939D98-B6B7-75E2-F0F3-322F57980085}"/>
              </a:ext>
            </a:extLst>
          </p:cNvPr>
          <p:cNvSpPr>
            <a:spLocks noGrp="1"/>
          </p:cNvSpPr>
          <p:nvPr>
            <p:ph type="title"/>
          </p:nvPr>
        </p:nvSpPr>
        <p:spPr>
          <a:xfrm>
            <a:off x="763480" y="790112"/>
            <a:ext cx="5633622" cy="4989251"/>
          </a:xfrm>
        </p:spPr>
        <p:txBody>
          <a:bodyPr>
            <a:normAutofit fontScale="90000"/>
          </a:bodyPr>
          <a:lstStyle/>
          <a:p>
            <a:pPr indent="457200">
              <a:lnSpc>
                <a:spcPct val="150000"/>
              </a:lnSpc>
            </a:pPr>
            <a:r>
              <a:rPr lang="zh-CN" altLang="en-US" sz="2400" b="0" i="0" dirty="0">
                <a:solidFill>
                  <a:srgbClr val="333333"/>
                </a:solidFill>
                <a:effectLst/>
                <a:latin typeface="宋体" panose="02010600030101010101" pitchFamily="2" charset="-122"/>
                <a:ea typeface="宋体" panose="02010600030101010101" pitchFamily="2" charset="-122"/>
              </a:rPr>
              <a:t>陶瓷艺术装饰形式无论是写意还是工笔画都是中国特有的绘画艺术装饰形式在陶瓷上的表现。陶瓷艺术装饰都反映了中国人文画历史性影响，形成了中国陶瓷装饰特有的艺术风格。</a:t>
            </a:r>
            <a:br>
              <a:rPr lang="en-US" altLang="zh-CN" sz="2400" b="0" i="0" dirty="0">
                <a:solidFill>
                  <a:srgbClr val="333333"/>
                </a:solidFill>
                <a:effectLst/>
                <a:latin typeface="宋体" panose="02010600030101010101" pitchFamily="2" charset="-122"/>
                <a:ea typeface="宋体" panose="02010600030101010101" pitchFamily="2" charset="-122"/>
              </a:rPr>
            </a:br>
            <a:r>
              <a:rPr lang="en-US" altLang="zh-CN" sz="2400" b="0" i="0" dirty="0">
                <a:solidFill>
                  <a:srgbClr val="333333"/>
                </a:solidFill>
                <a:effectLst/>
                <a:latin typeface="宋体" panose="02010600030101010101" pitchFamily="2" charset="-122"/>
                <a:ea typeface="宋体" panose="02010600030101010101" pitchFamily="2" charset="-122"/>
              </a:rPr>
              <a:t>   </a:t>
            </a:r>
            <a:r>
              <a:rPr lang="zh-CN" altLang="en-US" sz="2400" b="0" i="0" dirty="0">
                <a:solidFill>
                  <a:srgbClr val="333333"/>
                </a:solidFill>
                <a:effectLst/>
                <a:latin typeface="宋体" panose="02010600030101010101" pitchFamily="2" charset="-122"/>
                <a:ea typeface="宋体" panose="02010600030101010101" pitchFamily="2" charset="-122"/>
              </a:rPr>
              <a:t>瓷器纹饰图案在明清瓷器上反映最为明显。纹，不仅题材丰富，技法巧妙，且“图必有意，意必吉祥”，常用谐音表意和象征手法寄托吉祥的寓意。这些纹饰图案在明清瓷器上反映最为明显。</a:t>
            </a:r>
            <a:endParaRPr lang="zh-CN" altLang="en-US" sz="2400" dirty="0">
              <a:latin typeface="宋体" panose="02010600030101010101" pitchFamily="2" charset="-122"/>
              <a:ea typeface="宋体" panose="02010600030101010101" pitchFamily="2" charset="-122"/>
            </a:endParaRPr>
          </a:p>
        </p:txBody>
      </p:sp>
      <p:pic>
        <p:nvPicPr>
          <p:cNvPr id="2050" name="Picture 2" descr="查看源图像">
            <a:extLst>
              <a:ext uri="{FF2B5EF4-FFF2-40B4-BE49-F238E27FC236}">
                <a16:creationId xmlns:a16="http://schemas.microsoft.com/office/drawing/2014/main" id="{0A520715-82C2-83C9-1A4F-37A61593F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347" y="887766"/>
            <a:ext cx="4363374" cy="436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96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084C3-E2D1-4EE7-5297-6336FFF22ECB}"/>
              </a:ext>
            </a:extLst>
          </p:cNvPr>
          <p:cNvSpPr>
            <a:spLocks noGrp="1"/>
          </p:cNvSpPr>
          <p:nvPr>
            <p:ph type="ctrTitle"/>
          </p:nvPr>
        </p:nvSpPr>
        <p:spPr/>
        <p:txBody>
          <a:bodyPr/>
          <a:lstStyle/>
          <a:p>
            <a:endParaRPr lang="zh-CN" altLang="en-US" dirty="0"/>
          </a:p>
        </p:txBody>
      </p:sp>
      <p:sp>
        <p:nvSpPr>
          <p:cNvPr id="3" name="副标题 2">
            <a:extLst>
              <a:ext uri="{FF2B5EF4-FFF2-40B4-BE49-F238E27FC236}">
                <a16:creationId xmlns:a16="http://schemas.microsoft.com/office/drawing/2014/main" id="{258DA628-E0EC-6F84-175F-506BCCA28D02}"/>
              </a:ext>
            </a:extLst>
          </p:cNvPr>
          <p:cNvSpPr>
            <a:spLocks noGrp="1"/>
          </p:cNvSpPr>
          <p:nvPr>
            <p:ph type="subTitle" idx="1"/>
          </p:nvPr>
        </p:nvSpPr>
        <p:spPr/>
        <p:txBody>
          <a:bodyPr/>
          <a:lstStyle/>
          <a:p>
            <a:endParaRPr lang="zh-CN" altLang="en-US"/>
          </a:p>
        </p:txBody>
      </p:sp>
      <p:pic>
        <p:nvPicPr>
          <p:cNvPr id="1026" name="Picture 2" descr="查看源图像">
            <a:extLst>
              <a:ext uri="{FF2B5EF4-FFF2-40B4-BE49-F238E27FC236}">
                <a16:creationId xmlns:a16="http://schemas.microsoft.com/office/drawing/2014/main" id="{020E04DB-3F5B-819F-A5D8-70C510D5F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71" y="361887"/>
            <a:ext cx="5414331" cy="57881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查看源图像">
            <a:extLst>
              <a:ext uri="{FF2B5EF4-FFF2-40B4-BE49-F238E27FC236}">
                <a16:creationId xmlns:a16="http://schemas.microsoft.com/office/drawing/2014/main" id="{9A4DA688-3E36-8546-92A7-CC3C0656E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488" y="361887"/>
            <a:ext cx="5788149" cy="578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5855D2-839C-B5F3-0678-E95F2412647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39F1E97-CD79-3433-5EED-3B72B8B9710A}"/>
              </a:ext>
            </a:extLst>
          </p:cNvPr>
          <p:cNvSpPr>
            <a:spLocks noGrp="1"/>
          </p:cNvSpPr>
          <p:nvPr>
            <p:ph idx="1"/>
          </p:nvPr>
        </p:nvSpPr>
        <p:spPr/>
        <p:txBody>
          <a:bodyPr/>
          <a:lstStyle/>
          <a:p>
            <a:endParaRPr lang="zh-CN" altLang="en-US" dirty="0"/>
          </a:p>
        </p:txBody>
      </p:sp>
      <p:pic>
        <p:nvPicPr>
          <p:cNvPr id="3074" name="Picture 2" descr="查看源图像">
            <a:extLst>
              <a:ext uri="{FF2B5EF4-FFF2-40B4-BE49-F238E27FC236}">
                <a16:creationId xmlns:a16="http://schemas.microsoft.com/office/drawing/2014/main" id="{BD5B4DFE-44BA-71D9-2E77-F8926FABD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19" y="365125"/>
            <a:ext cx="5627302" cy="56273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查看源图像">
            <a:extLst>
              <a:ext uri="{FF2B5EF4-FFF2-40B4-BE49-F238E27FC236}">
                <a16:creationId xmlns:a16="http://schemas.microsoft.com/office/drawing/2014/main" id="{A74BE7BE-405D-6345-FDE6-7C64CC0AE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359" y="365126"/>
            <a:ext cx="5627302" cy="562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80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13F0E7-BBEA-4587-73D3-AC7E25AA724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317701A-7461-2FD8-5C4B-371EB9F118B8}"/>
              </a:ext>
            </a:extLst>
          </p:cNvPr>
          <p:cNvSpPr>
            <a:spLocks noGrp="1"/>
          </p:cNvSpPr>
          <p:nvPr>
            <p:ph idx="1"/>
          </p:nvPr>
        </p:nvSpPr>
        <p:spPr/>
        <p:txBody>
          <a:bodyPr/>
          <a:lstStyle/>
          <a:p>
            <a:endParaRPr lang="zh-CN" altLang="en-US"/>
          </a:p>
        </p:txBody>
      </p:sp>
      <p:pic>
        <p:nvPicPr>
          <p:cNvPr id="4098" name="Picture 2" descr="查看源图像">
            <a:extLst>
              <a:ext uri="{FF2B5EF4-FFF2-40B4-BE49-F238E27FC236}">
                <a16:creationId xmlns:a16="http://schemas.microsoft.com/office/drawing/2014/main" id="{ADC20C44-96A9-3D9C-9F4A-F60E49C8B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15" y="365125"/>
            <a:ext cx="5627302" cy="56273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查看源图像">
            <a:extLst>
              <a:ext uri="{FF2B5EF4-FFF2-40B4-BE49-F238E27FC236}">
                <a16:creationId xmlns:a16="http://schemas.microsoft.com/office/drawing/2014/main" id="{D3DBD997-6FC6-58FB-8BD0-7EBB1568E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025" y="365125"/>
            <a:ext cx="5627302" cy="562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73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D11851-6CE0-2FB8-48AD-27D728A96E4D}"/>
              </a:ext>
            </a:extLst>
          </p:cNvPr>
          <p:cNvSpPr>
            <a:spLocks noGrp="1"/>
          </p:cNvSpPr>
          <p:nvPr>
            <p:ph type="title"/>
          </p:nvPr>
        </p:nvSpPr>
        <p:spPr/>
        <p:txBody>
          <a:bodyPr/>
          <a:lstStyle/>
          <a:p>
            <a:endParaRPr lang="zh-CN" altLang="en-US"/>
          </a:p>
        </p:txBody>
      </p:sp>
      <p:pic>
        <p:nvPicPr>
          <p:cNvPr id="5122" name="Picture 2" descr="查看源图像">
            <a:extLst>
              <a:ext uri="{FF2B5EF4-FFF2-40B4-BE49-F238E27FC236}">
                <a16:creationId xmlns:a16="http://schemas.microsoft.com/office/drawing/2014/main" id="{DA03DD95-8FA5-2AF2-036B-39BCBE52A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75" y="525260"/>
            <a:ext cx="5691327" cy="56913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查看源图像">
            <a:extLst>
              <a:ext uri="{FF2B5EF4-FFF2-40B4-BE49-F238E27FC236}">
                <a16:creationId xmlns:a16="http://schemas.microsoft.com/office/drawing/2014/main" id="{75A42EAB-92C3-0EE4-F764-639AB90984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19646" y="500846"/>
            <a:ext cx="5691327" cy="569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73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47D486-3C63-E46F-A17E-C37FBF32309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9113061-CB93-498E-81DF-40EA721E78C9}"/>
              </a:ext>
            </a:extLst>
          </p:cNvPr>
          <p:cNvSpPr>
            <a:spLocks noGrp="1"/>
          </p:cNvSpPr>
          <p:nvPr>
            <p:ph idx="1"/>
          </p:nvPr>
        </p:nvSpPr>
        <p:spPr/>
        <p:txBody>
          <a:bodyPr/>
          <a:lstStyle/>
          <a:p>
            <a:endParaRPr lang="zh-CN" altLang="en-US"/>
          </a:p>
        </p:txBody>
      </p:sp>
      <p:pic>
        <p:nvPicPr>
          <p:cNvPr id="6146" name="Picture 2" descr="查看源图像">
            <a:extLst>
              <a:ext uri="{FF2B5EF4-FFF2-40B4-BE49-F238E27FC236}">
                <a16:creationId xmlns:a16="http://schemas.microsoft.com/office/drawing/2014/main" id="{3074907B-B2EC-AB69-5DA6-802103B11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63" y="380873"/>
            <a:ext cx="5225279" cy="59844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查看源图像">
            <a:extLst>
              <a:ext uri="{FF2B5EF4-FFF2-40B4-BE49-F238E27FC236}">
                <a16:creationId xmlns:a16="http://schemas.microsoft.com/office/drawing/2014/main" id="{28B540E2-6CF8-9E5E-A9CA-C6994AE59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169" y="532660"/>
            <a:ext cx="5832626" cy="583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596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Words>
  <Application>Microsoft Office PowerPoint</Application>
  <PresentationFormat>宽屏</PresentationFormat>
  <Paragraphs>2</Paragraphs>
  <Slides>7</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7</vt:i4>
      </vt:variant>
    </vt:vector>
  </HeadingPairs>
  <TitlesOfParts>
    <vt:vector size="13" baseType="lpstr">
      <vt:lpstr>等线</vt:lpstr>
      <vt:lpstr>等线 Light</vt:lpstr>
      <vt:lpstr>黑体</vt:lpstr>
      <vt:lpstr>宋体</vt:lpstr>
      <vt:lpstr>Arial</vt:lpstr>
      <vt:lpstr>Office 主题​​</vt:lpstr>
      <vt:lpstr>好看的瓶子</vt:lpstr>
      <vt:lpstr>陶瓷艺术装饰形式无论是写意还是工笔画都是中国特有的绘画艺术装饰形式在陶瓷上的表现。陶瓷艺术装饰都反映了中国人文画历史性影响，形成了中国陶瓷装饰特有的艺术风格。    瓷器纹饰图案在明清瓷器上反映最为明显。纹，不仅题材丰富，技法巧妙，且“图必有意，意必吉祥”，常用谐音表意和象征手法寄托吉祥的寓意。这些纹饰图案在明清瓷器上反映最为明显。</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好看的瓶子</dc:title>
  <dc:creator>梅</dc:creator>
  <cp:lastModifiedBy>梅</cp:lastModifiedBy>
  <cp:revision>1</cp:revision>
  <dcterms:created xsi:type="dcterms:W3CDTF">2022-11-17T12:30:51Z</dcterms:created>
  <dcterms:modified xsi:type="dcterms:W3CDTF">2022-11-17T12:31:07Z</dcterms:modified>
</cp:coreProperties>
</file>