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6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5.xml"/><Relationship Id="rId8" Type="http://schemas.openxmlformats.org/officeDocument/2006/relationships/image" Target="../media/image1.jpeg"/><Relationship Id="rId7" Type="http://schemas.openxmlformats.org/officeDocument/2006/relationships/tags" Target="../tags/tag4.xml"/><Relationship Id="rId6" Type="http://schemas.openxmlformats.org/officeDocument/2006/relationships/image" Target="../media/image4.jpeg"/><Relationship Id="rId5" Type="http://schemas.openxmlformats.org/officeDocument/2006/relationships/tags" Target="../tags/tag3.xml"/><Relationship Id="rId4" Type="http://schemas.openxmlformats.org/officeDocument/2006/relationships/image" Target="../media/image3.png"/><Relationship Id="rId3" Type="http://schemas.openxmlformats.org/officeDocument/2006/relationships/tags" Target="../tags/tag2.xml"/><Relationship Id="rId2" Type="http://schemas.openxmlformats.org/officeDocument/2006/relationships/image" Target="../media/image2.jpeg"/><Relationship Id="rId11" Type="http://schemas.openxmlformats.org/officeDocument/2006/relationships/slideLayout" Target="../slideLayouts/slideLayout3.xml"/><Relationship Id="rId10" Type="http://schemas.openxmlformats.org/officeDocument/2006/relationships/image" Target="../media/image5.jpeg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image" Target="../media/image7.png"/><Relationship Id="rId7" Type="http://schemas.openxmlformats.org/officeDocument/2006/relationships/image" Target="../media/image4.jpeg"/><Relationship Id="rId6" Type="http://schemas.openxmlformats.org/officeDocument/2006/relationships/tags" Target="../tags/tag8.xml"/><Relationship Id="rId5" Type="http://schemas.openxmlformats.org/officeDocument/2006/relationships/image" Target="../media/image6.png"/><Relationship Id="rId4" Type="http://schemas.openxmlformats.org/officeDocument/2006/relationships/image" Target="../media/image3.png"/><Relationship Id="rId3" Type="http://schemas.openxmlformats.org/officeDocument/2006/relationships/tags" Target="../tags/tag7.xml"/><Relationship Id="rId2" Type="http://schemas.openxmlformats.org/officeDocument/2006/relationships/image" Target="../media/image1.jpeg"/><Relationship Id="rId12" Type="http://schemas.openxmlformats.org/officeDocument/2006/relationships/slideLayout" Target="../slideLayouts/slideLayout3.xml"/><Relationship Id="rId11" Type="http://schemas.openxmlformats.org/officeDocument/2006/relationships/tags" Target="../tags/tag10.xml"/><Relationship Id="rId10" Type="http://schemas.openxmlformats.org/officeDocument/2006/relationships/image" Target="../media/image5.jpeg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5.jpeg"/><Relationship Id="rId1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9.png"/><Relationship Id="rId1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14.xml"/><Relationship Id="rId8" Type="http://schemas.openxmlformats.org/officeDocument/2006/relationships/image" Target="../media/image7.png"/><Relationship Id="rId7" Type="http://schemas.openxmlformats.org/officeDocument/2006/relationships/image" Target="../media/image4.jpeg"/><Relationship Id="rId6" Type="http://schemas.openxmlformats.org/officeDocument/2006/relationships/tags" Target="../tags/tag13.xml"/><Relationship Id="rId5" Type="http://schemas.openxmlformats.org/officeDocument/2006/relationships/image" Target="../media/image6.png"/><Relationship Id="rId4" Type="http://schemas.openxmlformats.org/officeDocument/2006/relationships/image" Target="../media/image3.png"/><Relationship Id="rId3" Type="http://schemas.openxmlformats.org/officeDocument/2006/relationships/tags" Target="../tags/tag12.xml"/><Relationship Id="rId2" Type="http://schemas.openxmlformats.org/officeDocument/2006/relationships/image" Target="../media/image1.jpeg"/><Relationship Id="rId12" Type="http://schemas.openxmlformats.org/officeDocument/2006/relationships/slideLayout" Target="../slideLayouts/slideLayout3.xml"/><Relationship Id="rId11" Type="http://schemas.openxmlformats.org/officeDocument/2006/relationships/tags" Target="../tags/tag15.xml"/><Relationship Id="rId10" Type="http://schemas.openxmlformats.org/officeDocument/2006/relationships/image" Target="../media/image2.jpeg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83112b88d41c45dabf2f5a6e3ecaf09a_th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79300" cy="678370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467610" y="2792095"/>
            <a:ext cx="89471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7200"/>
              <a:t>中班音乐：风儿</a:t>
            </a:r>
            <a:endParaRPr lang="zh-CN" altLang="en-US" sz="7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4" name="图片 3" descr="t01f9d1dab0205449d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71525" y="3693160"/>
            <a:ext cx="3006090" cy="3164840"/>
          </a:xfrm>
          <a:prstGeom prst="rect">
            <a:avLst/>
          </a:prstGeom>
        </p:spPr>
      </p:pic>
      <p:pic>
        <p:nvPicPr>
          <p:cNvPr id="5" name="图片 4" descr="音乐家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rcRect l="9539" t="12729" r="9002" b="16393"/>
          <a:stretch>
            <a:fillRect/>
          </a:stretch>
        </p:blipFill>
        <p:spPr>
          <a:xfrm>
            <a:off x="7343775" y="429260"/>
            <a:ext cx="4290695" cy="3122295"/>
          </a:xfrm>
          <a:prstGeom prst="rect">
            <a:avLst/>
          </a:prstGeom>
        </p:spPr>
      </p:pic>
      <p:pic>
        <p:nvPicPr>
          <p:cNvPr id="6" name="图片 5" descr="98ab522a75abf503c38f7042e4dca3ef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rcRect t="11275" b="12493"/>
          <a:stretch>
            <a:fillRect/>
          </a:stretch>
        </p:blipFill>
        <p:spPr>
          <a:xfrm>
            <a:off x="4714240" y="3874135"/>
            <a:ext cx="3119755" cy="2774950"/>
          </a:xfrm>
          <a:prstGeom prst="rect">
            <a:avLst/>
          </a:prstGeom>
        </p:spPr>
      </p:pic>
      <p:pic>
        <p:nvPicPr>
          <p:cNvPr id="7" name="图片 6" descr="83112b88d41c45dabf2f5a6e3ecaf09a_th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007745" y="541655"/>
            <a:ext cx="4866005" cy="2684780"/>
          </a:xfrm>
          <a:prstGeom prst="rect">
            <a:avLst/>
          </a:prstGeom>
        </p:spPr>
      </p:pic>
      <p:pic>
        <p:nvPicPr>
          <p:cNvPr id="8" name="图片 7" descr="t01ba6223dda34b03ca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rcRect l="10785" t="10454" r="9212" b="9509"/>
          <a:stretch>
            <a:fillRect/>
          </a:stretch>
        </p:blipFill>
        <p:spPr>
          <a:xfrm>
            <a:off x="8843645" y="3874135"/>
            <a:ext cx="2680335" cy="26885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6" name="组合 15"/>
          <p:cNvGrpSpPr/>
          <p:nvPr/>
        </p:nvGrpSpPr>
        <p:grpSpPr>
          <a:xfrm>
            <a:off x="1084580" y="274955"/>
            <a:ext cx="10020300" cy="1859280"/>
            <a:chOff x="255" y="197"/>
            <a:chExt cx="18662" cy="4556"/>
          </a:xfrm>
        </p:grpSpPr>
        <p:sp>
          <p:nvSpPr>
            <p:cNvPr id="2" name="圆角矩形 1"/>
            <p:cNvSpPr/>
            <p:nvPr/>
          </p:nvSpPr>
          <p:spPr>
            <a:xfrm>
              <a:off x="255" y="197"/>
              <a:ext cx="18663" cy="4557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7" name="图片 6" descr="83112b88d41c45dabf2f5a6e3ecaf09a_th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2"/>
            <a:stretch>
              <a:fillRect/>
            </a:stretch>
          </p:blipFill>
          <p:spPr>
            <a:xfrm>
              <a:off x="481" y="595"/>
              <a:ext cx="4732" cy="3599"/>
            </a:xfrm>
            <a:prstGeom prst="rect">
              <a:avLst/>
            </a:prstGeom>
          </p:spPr>
        </p:pic>
        <p:pic>
          <p:nvPicPr>
            <p:cNvPr id="5" name="图片 4" descr="音乐家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/>
            <a:srcRect l="9539" t="12729" r="9002" b="16393"/>
            <a:stretch>
              <a:fillRect/>
            </a:stretch>
          </p:blipFill>
          <p:spPr>
            <a:xfrm>
              <a:off x="5497" y="595"/>
              <a:ext cx="5101" cy="3672"/>
            </a:xfrm>
            <a:prstGeom prst="rect">
              <a:avLst/>
            </a:prstGeom>
          </p:spPr>
        </p:pic>
        <p:pic>
          <p:nvPicPr>
            <p:cNvPr id="9" name="图片 8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882" y="1626"/>
              <a:ext cx="1788" cy="1431"/>
            </a:xfrm>
            <a:prstGeom prst="rect">
              <a:avLst/>
            </a:prstGeom>
          </p:spPr>
        </p:pic>
        <p:pic>
          <p:nvPicPr>
            <p:cNvPr id="10" name="图片 9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954" y="1643"/>
              <a:ext cx="1788" cy="1431"/>
            </a:xfrm>
            <a:prstGeom prst="rect">
              <a:avLst/>
            </a:prstGeom>
          </p:spPr>
        </p:pic>
        <p:pic>
          <p:nvPicPr>
            <p:cNvPr id="11" name="图片 10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026" y="1643"/>
              <a:ext cx="1788" cy="1431"/>
            </a:xfrm>
            <a:prstGeom prst="rect">
              <a:avLst/>
            </a:prstGeom>
          </p:spPr>
        </p:pic>
        <p:pic>
          <p:nvPicPr>
            <p:cNvPr id="12" name="图片 11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959" y="1643"/>
              <a:ext cx="1788" cy="1431"/>
            </a:xfrm>
            <a:prstGeom prst="rect">
              <a:avLst/>
            </a:prstGeom>
          </p:spPr>
        </p:pic>
      </p:grpSp>
      <p:grpSp>
        <p:nvGrpSpPr>
          <p:cNvPr id="21" name="组合 20"/>
          <p:cNvGrpSpPr/>
          <p:nvPr/>
        </p:nvGrpSpPr>
        <p:grpSpPr>
          <a:xfrm>
            <a:off x="1084580" y="2355215"/>
            <a:ext cx="10021570" cy="2071370"/>
            <a:chOff x="269" y="3998"/>
            <a:chExt cx="18662" cy="3746"/>
          </a:xfrm>
        </p:grpSpPr>
        <p:sp>
          <p:nvSpPr>
            <p:cNvPr id="13" name="圆角矩形 12"/>
            <p:cNvSpPr/>
            <p:nvPr/>
          </p:nvSpPr>
          <p:spPr>
            <a:xfrm>
              <a:off x="269" y="3998"/>
              <a:ext cx="18663" cy="3746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6" name="图片 5" descr="98ab522a75abf503c38f7042e4dca3ef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7"/>
            <a:srcRect t="11275" b="12493"/>
            <a:stretch>
              <a:fillRect/>
            </a:stretch>
          </p:blipFill>
          <p:spPr>
            <a:xfrm>
              <a:off x="819" y="4315"/>
              <a:ext cx="4394" cy="3111"/>
            </a:xfrm>
            <a:prstGeom prst="rect">
              <a:avLst/>
            </a:prstGeom>
          </p:spPr>
        </p:pic>
        <p:pic>
          <p:nvPicPr>
            <p:cNvPr id="15" name="图片 14" descr="微信截图_20221025140728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667" y="4309"/>
              <a:ext cx="4777" cy="3117"/>
            </a:xfrm>
            <a:prstGeom prst="rect">
              <a:avLst/>
            </a:prstGeom>
          </p:spPr>
        </p:pic>
        <p:pic>
          <p:nvPicPr>
            <p:cNvPr id="17" name="图片 16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847" y="5146"/>
              <a:ext cx="1835" cy="1442"/>
            </a:xfrm>
            <a:prstGeom prst="rect">
              <a:avLst/>
            </a:prstGeom>
          </p:spPr>
        </p:pic>
        <p:pic>
          <p:nvPicPr>
            <p:cNvPr id="18" name="图片 17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913" y="5146"/>
              <a:ext cx="1835" cy="1442"/>
            </a:xfrm>
            <a:prstGeom prst="rect">
              <a:avLst/>
            </a:prstGeom>
          </p:spPr>
        </p:pic>
        <p:pic>
          <p:nvPicPr>
            <p:cNvPr id="19" name="图片 18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979" y="5150"/>
              <a:ext cx="1835" cy="1442"/>
            </a:xfrm>
            <a:prstGeom prst="rect">
              <a:avLst/>
            </a:prstGeom>
          </p:spPr>
        </p:pic>
        <p:pic>
          <p:nvPicPr>
            <p:cNvPr id="20" name="图片 19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912" y="5150"/>
              <a:ext cx="1835" cy="1442"/>
            </a:xfrm>
            <a:prstGeom prst="rect">
              <a:avLst/>
            </a:prstGeom>
          </p:spPr>
        </p:pic>
      </p:grpSp>
      <p:sp>
        <p:nvSpPr>
          <p:cNvPr id="23" name="圆角矩形 22"/>
          <p:cNvSpPr/>
          <p:nvPr/>
        </p:nvSpPr>
        <p:spPr>
          <a:xfrm>
            <a:off x="1090295" y="4645025"/>
            <a:ext cx="10017125" cy="179514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0" name="组合 29"/>
          <p:cNvGrpSpPr/>
          <p:nvPr/>
        </p:nvGrpSpPr>
        <p:grpSpPr>
          <a:xfrm rot="0">
            <a:off x="2999105" y="5204460"/>
            <a:ext cx="2828290" cy="692785"/>
            <a:chOff x="10847" y="8321"/>
            <a:chExt cx="7899" cy="1259"/>
          </a:xfrm>
        </p:grpSpPr>
        <p:pic>
          <p:nvPicPr>
            <p:cNvPr id="26" name="图片 25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847" y="8321"/>
              <a:ext cx="1835" cy="1256"/>
            </a:xfrm>
            <a:prstGeom prst="rect">
              <a:avLst/>
            </a:prstGeom>
          </p:spPr>
        </p:pic>
        <p:pic>
          <p:nvPicPr>
            <p:cNvPr id="27" name="图片 26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913" y="8321"/>
              <a:ext cx="1835" cy="1256"/>
            </a:xfrm>
            <a:prstGeom prst="rect">
              <a:avLst/>
            </a:prstGeom>
          </p:spPr>
        </p:pic>
        <p:pic>
          <p:nvPicPr>
            <p:cNvPr id="28" name="图片 27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979" y="8324"/>
              <a:ext cx="1835" cy="1256"/>
            </a:xfrm>
            <a:prstGeom prst="rect">
              <a:avLst/>
            </a:prstGeom>
          </p:spPr>
        </p:pic>
        <p:pic>
          <p:nvPicPr>
            <p:cNvPr id="29" name="图片 28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912" y="8324"/>
              <a:ext cx="1835" cy="1256"/>
            </a:xfrm>
            <a:prstGeom prst="rect">
              <a:avLst/>
            </a:prstGeom>
          </p:spPr>
        </p:pic>
      </p:grpSp>
      <p:pic>
        <p:nvPicPr>
          <p:cNvPr id="8" name="图片 7" descr="t01ba6223dda34b03ca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rcRect l="10785" t="10454" r="9212" b="9509"/>
          <a:stretch>
            <a:fillRect/>
          </a:stretch>
        </p:blipFill>
        <p:spPr>
          <a:xfrm>
            <a:off x="1310640" y="4766310"/>
            <a:ext cx="1485265" cy="1527810"/>
          </a:xfrm>
          <a:prstGeom prst="rect">
            <a:avLst/>
          </a:prstGeom>
        </p:spPr>
      </p:pic>
      <p:grpSp>
        <p:nvGrpSpPr>
          <p:cNvPr id="31" name="组合 30"/>
          <p:cNvGrpSpPr/>
          <p:nvPr/>
        </p:nvGrpSpPr>
        <p:grpSpPr>
          <a:xfrm rot="0">
            <a:off x="8132445" y="5111750"/>
            <a:ext cx="2828290" cy="692785"/>
            <a:chOff x="10847" y="8321"/>
            <a:chExt cx="7899" cy="1259"/>
          </a:xfrm>
        </p:grpSpPr>
        <p:pic>
          <p:nvPicPr>
            <p:cNvPr id="32" name="图片 31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847" y="8321"/>
              <a:ext cx="1835" cy="1256"/>
            </a:xfrm>
            <a:prstGeom prst="rect">
              <a:avLst/>
            </a:prstGeom>
          </p:spPr>
        </p:pic>
        <p:pic>
          <p:nvPicPr>
            <p:cNvPr id="33" name="图片 32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913" y="8321"/>
              <a:ext cx="1835" cy="1256"/>
            </a:xfrm>
            <a:prstGeom prst="rect">
              <a:avLst/>
            </a:prstGeom>
          </p:spPr>
        </p:pic>
        <p:pic>
          <p:nvPicPr>
            <p:cNvPr id="34" name="图片 33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979" y="8324"/>
              <a:ext cx="1835" cy="1256"/>
            </a:xfrm>
            <a:prstGeom prst="rect">
              <a:avLst/>
            </a:prstGeom>
          </p:spPr>
        </p:pic>
        <p:pic>
          <p:nvPicPr>
            <p:cNvPr id="35" name="图片 34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912" y="8324"/>
              <a:ext cx="1835" cy="1256"/>
            </a:xfrm>
            <a:prstGeom prst="rect">
              <a:avLst/>
            </a:prstGeom>
          </p:spPr>
        </p:pic>
      </p:grpSp>
      <p:pic>
        <p:nvPicPr>
          <p:cNvPr id="37" name="图片 36" descr="t01ba6223dda34b03ca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0"/>
          <a:srcRect l="10785" t="10454" r="9212" b="9509"/>
          <a:stretch>
            <a:fillRect/>
          </a:stretch>
        </p:blipFill>
        <p:spPr>
          <a:xfrm>
            <a:off x="6265545" y="4841875"/>
            <a:ext cx="1485265" cy="152781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5" name="图片 4" descr="veer-38637868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pic>
        <p:nvPicPr>
          <p:cNvPr id="7" name="图片 6" descr="t01ba6223dda34b03ca"/>
          <p:cNvPicPr>
            <a:picLocks noChangeAspect="1"/>
          </p:cNvPicPr>
          <p:nvPr/>
        </p:nvPicPr>
        <p:blipFill>
          <a:blip r:embed="rId2">
            <a:clrChange>
              <a:clrFrom>
                <a:srgbClr val="F6F6F6">
                  <a:alpha val="100000"/>
                </a:srgbClr>
              </a:clrFrom>
              <a:clrTo>
                <a:srgbClr val="F6F6F6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98920" y="617220"/>
            <a:ext cx="1811020" cy="18161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5" name="图片 4" descr="veer-38637868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pic>
        <p:nvPicPr>
          <p:cNvPr id="2" name="图片 1" descr="t01649543f7db1dd51e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  <a:grayscl/>
            <a:lum contrast="-30000"/>
          </a:blip>
          <a:stretch>
            <a:fillRect/>
          </a:stretch>
        </p:blipFill>
        <p:spPr>
          <a:xfrm>
            <a:off x="7997190" y="1558290"/>
            <a:ext cx="1438275" cy="12242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6" name="组合 15"/>
          <p:cNvGrpSpPr/>
          <p:nvPr/>
        </p:nvGrpSpPr>
        <p:grpSpPr>
          <a:xfrm>
            <a:off x="1084580" y="274955"/>
            <a:ext cx="10020300" cy="1859280"/>
            <a:chOff x="255" y="197"/>
            <a:chExt cx="18662" cy="4556"/>
          </a:xfrm>
        </p:grpSpPr>
        <p:sp>
          <p:nvSpPr>
            <p:cNvPr id="2" name="圆角矩形 1"/>
            <p:cNvSpPr/>
            <p:nvPr/>
          </p:nvSpPr>
          <p:spPr>
            <a:xfrm>
              <a:off x="255" y="197"/>
              <a:ext cx="18663" cy="4557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7" name="图片 6" descr="83112b88d41c45dabf2f5a6e3ecaf09a_th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2"/>
            <a:stretch>
              <a:fillRect/>
            </a:stretch>
          </p:blipFill>
          <p:spPr>
            <a:xfrm>
              <a:off x="481" y="595"/>
              <a:ext cx="4732" cy="3599"/>
            </a:xfrm>
            <a:prstGeom prst="rect">
              <a:avLst/>
            </a:prstGeom>
          </p:spPr>
        </p:pic>
        <p:pic>
          <p:nvPicPr>
            <p:cNvPr id="5" name="图片 4" descr="音乐家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/>
            <a:srcRect l="9539" t="12729" r="9002" b="16393"/>
            <a:stretch>
              <a:fillRect/>
            </a:stretch>
          </p:blipFill>
          <p:spPr>
            <a:xfrm>
              <a:off x="5497" y="595"/>
              <a:ext cx="5101" cy="3672"/>
            </a:xfrm>
            <a:prstGeom prst="rect">
              <a:avLst/>
            </a:prstGeom>
          </p:spPr>
        </p:pic>
        <p:pic>
          <p:nvPicPr>
            <p:cNvPr id="9" name="图片 8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882" y="1626"/>
              <a:ext cx="1788" cy="1431"/>
            </a:xfrm>
            <a:prstGeom prst="rect">
              <a:avLst/>
            </a:prstGeom>
          </p:spPr>
        </p:pic>
        <p:pic>
          <p:nvPicPr>
            <p:cNvPr id="10" name="图片 9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954" y="1643"/>
              <a:ext cx="1788" cy="1431"/>
            </a:xfrm>
            <a:prstGeom prst="rect">
              <a:avLst/>
            </a:prstGeom>
          </p:spPr>
        </p:pic>
        <p:pic>
          <p:nvPicPr>
            <p:cNvPr id="11" name="图片 10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026" y="1643"/>
              <a:ext cx="1788" cy="1431"/>
            </a:xfrm>
            <a:prstGeom prst="rect">
              <a:avLst/>
            </a:prstGeom>
          </p:spPr>
        </p:pic>
        <p:pic>
          <p:nvPicPr>
            <p:cNvPr id="12" name="图片 11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959" y="1643"/>
              <a:ext cx="1788" cy="1431"/>
            </a:xfrm>
            <a:prstGeom prst="rect">
              <a:avLst/>
            </a:prstGeom>
          </p:spPr>
        </p:pic>
      </p:grpSp>
      <p:grpSp>
        <p:nvGrpSpPr>
          <p:cNvPr id="21" name="组合 20"/>
          <p:cNvGrpSpPr/>
          <p:nvPr/>
        </p:nvGrpSpPr>
        <p:grpSpPr>
          <a:xfrm>
            <a:off x="1084580" y="2355215"/>
            <a:ext cx="10021570" cy="2071370"/>
            <a:chOff x="269" y="3998"/>
            <a:chExt cx="18662" cy="3746"/>
          </a:xfrm>
        </p:grpSpPr>
        <p:sp>
          <p:nvSpPr>
            <p:cNvPr id="13" name="圆角矩形 12"/>
            <p:cNvSpPr/>
            <p:nvPr/>
          </p:nvSpPr>
          <p:spPr>
            <a:xfrm>
              <a:off x="269" y="3998"/>
              <a:ext cx="18663" cy="3746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6" name="图片 5" descr="98ab522a75abf503c38f7042e4dca3ef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7"/>
            <a:srcRect t="11275" b="12493"/>
            <a:stretch>
              <a:fillRect/>
            </a:stretch>
          </p:blipFill>
          <p:spPr>
            <a:xfrm>
              <a:off x="819" y="4315"/>
              <a:ext cx="4394" cy="3111"/>
            </a:xfrm>
            <a:prstGeom prst="rect">
              <a:avLst/>
            </a:prstGeom>
          </p:spPr>
        </p:pic>
        <p:pic>
          <p:nvPicPr>
            <p:cNvPr id="15" name="图片 14" descr="微信截图_20221025140728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667" y="4309"/>
              <a:ext cx="4777" cy="3117"/>
            </a:xfrm>
            <a:prstGeom prst="rect">
              <a:avLst/>
            </a:prstGeom>
          </p:spPr>
        </p:pic>
        <p:pic>
          <p:nvPicPr>
            <p:cNvPr id="17" name="图片 16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847" y="5146"/>
              <a:ext cx="1835" cy="1442"/>
            </a:xfrm>
            <a:prstGeom prst="rect">
              <a:avLst/>
            </a:prstGeom>
          </p:spPr>
        </p:pic>
        <p:pic>
          <p:nvPicPr>
            <p:cNvPr id="18" name="图片 17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913" y="5146"/>
              <a:ext cx="1835" cy="1442"/>
            </a:xfrm>
            <a:prstGeom prst="rect">
              <a:avLst/>
            </a:prstGeom>
          </p:spPr>
        </p:pic>
        <p:pic>
          <p:nvPicPr>
            <p:cNvPr id="19" name="图片 18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979" y="5150"/>
              <a:ext cx="1835" cy="1442"/>
            </a:xfrm>
            <a:prstGeom prst="rect">
              <a:avLst/>
            </a:prstGeom>
          </p:spPr>
        </p:pic>
        <p:pic>
          <p:nvPicPr>
            <p:cNvPr id="20" name="图片 19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912" y="5150"/>
              <a:ext cx="1835" cy="1442"/>
            </a:xfrm>
            <a:prstGeom prst="rect">
              <a:avLst/>
            </a:prstGeom>
          </p:spPr>
        </p:pic>
      </p:grpSp>
      <p:sp>
        <p:nvSpPr>
          <p:cNvPr id="23" name="圆角矩形 22"/>
          <p:cNvSpPr/>
          <p:nvPr/>
        </p:nvSpPr>
        <p:spPr>
          <a:xfrm>
            <a:off x="996315" y="4721860"/>
            <a:ext cx="10200005" cy="179514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30" name="组合 29"/>
          <p:cNvGrpSpPr/>
          <p:nvPr/>
        </p:nvGrpSpPr>
        <p:grpSpPr>
          <a:xfrm rot="0">
            <a:off x="2940050" y="5281295"/>
            <a:ext cx="2879725" cy="692785"/>
            <a:chOff x="10847" y="8321"/>
            <a:chExt cx="7899" cy="1259"/>
          </a:xfrm>
        </p:grpSpPr>
        <p:pic>
          <p:nvPicPr>
            <p:cNvPr id="26" name="图片 25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847" y="8321"/>
              <a:ext cx="1835" cy="1256"/>
            </a:xfrm>
            <a:prstGeom prst="rect">
              <a:avLst/>
            </a:prstGeom>
          </p:spPr>
        </p:pic>
        <p:pic>
          <p:nvPicPr>
            <p:cNvPr id="27" name="图片 26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913" y="8321"/>
              <a:ext cx="1835" cy="1256"/>
            </a:xfrm>
            <a:prstGeom prst="rect">
              <a:avLst/>
            </a:prstGeom>
          </p:spPr>
        </p:pic>
        <p:pic>
          <p:nvPicPr>
            <p:cNvPr id="28" name="图片 27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979" y="8324"/>
              <a:ext cx="1835" cy="1256"/>
            </a:xfrm>
            <a:prstGeom prst="rect">
              <a:avLst/>
            </a:prstGeom>
          </p:spPr>
        </p:pic>
        <p:pic>
          <p:nvPicPr>
            <p:cNvPr id="29" name="图片 28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912" y="8324"/>
              <a:ext cx="1835" cy="1256"/>
            </a:xfrm>
            <a:prstGeom prst="rect">
              <a:avLst/>
            </a:prstGeom>
          </p:spPr>
        </p:pic>
      </p:grpSp>
      <p:pic>
        <p:nvPicPr>
          <p:cNvPr id="4" name="图片 3" descr="t01f9d1dab0205449d1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6264275" y="4922520"/>
            <a:ext cx="1617345" cy="1393190"/>
          </a:xfrm>
          <a:prstGeom prst="rect">
            <a:avLst/>
          </a:prstGeom>
        </p:spPr>
      </p:pic>
      <p:grpSp>
        <p:nvGrpSpPr>
          <p:cNvPr id="31" name="组合 30"/>
          <p:cNvGrpSpPr/>
          <p:nvPr/>
        </p:nvGrpSpPr>
        <p:grpSpPr>
          <a:xfrm rot="0">
            <a:off x="8167370" y="5188585"/>
            <a:ext cx="2879725" cy="692785"/>
            <a:chOff x="10847" y="8321"/>
            <a:chExt cx="7899" cy="1259"/>
          </a:xfrm>
        </p:grpSpPr>
        <p:pic>
          <p:nvPicPr>
            <p:cNvPr id="32" name="图片 31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847" y="8321"/>
              <a:ext cx="1835" cy="1256"/>
            </a:xfrm>
            <a:prstGeom prst="rect">
              <a:avLst/>
            </a:prstGeom>
          </p:spPr>
        </p:pic>
        <p:pic>
          <p:nvPicPr>
            <p:cNvPr id="33" name="图片 32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913" y="8321"/>
              <a:ext cx="1835" cy="1256"/>
            </a:xfrm>
            <a:prstGeom prst="rect">
              <a:avLst/>
            </a:prstGeom>
          </p:spPr>
        </p:pic>
        <p:pic>
          <p:nvPicPr>
            <p:cNvPr id="34" name="图片 33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979" y="8324"/>
              <a:ext cx="1835" cy="1256"/>
            </a:xfrm>
            <a:prstGeom prst="rect">
              <a:avLst/>
            </a:prstGeom>
          </p:spPr>
        </p:pic>
        <p:pic>
          <p:nvPicPr>
            <p:cNvPr id="35" name="图片 34" descr="t0126b49d2d75df5f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912" y="8324"/>
              <a:ext cx="1835" cy="1256"/>
            </a:xfrm>
            <a:prstGeom prst="rect">
              <a:avLst/>
            </a:prstGeom>
          </p:spPr>
        </p:pic>
      </p:grpSp>
      <p:pic>
        <p:nvPicPr>
          <p:cNvPr id="3" name="图片 2" descr="t01f9d1dab0205449d1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1186815" y="4909820"/>
            <a:ext cx="1617345" cy="139319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t01b7cffd5662a5e85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84670"/>
          </a:xfrm>
          <a:prstGeom prst="rect">
            <a:avLst/>
          </a:prstGeom>
        </p:spPr>
      </p:pic>
      <p:pic>
        <p:nvPicPr>
          <p:cNvPr id="5" name="图片 4" descr="97"/>
          <p:cNvPicPr>
            <a:picLocks noChangeAspect="1"/>
          </p:cNvPicPr>
          <p:nvPr/>
        </p:nvPicPr>
        <p:blipFill>
          <a:blip r:embed="rId2"/>
          <a:srcRect b="12769"/>
          <a:stretch>
            <a:fillRect/>
          </a:stretch>
        </p:blipFill>
        <p:spPr>
          <a:xfrm>
            <a:off x="372110" y="2404110"/>
            <a:ext cx="3618865" cy="2810510"/>
          </a:xfrm>
          <a:prstGeom prst="rect">
            <a:avLst/>
          </a:prstGeom>
        </p:spPr>
      </p:pic>
      <p:pic>
        <p:nvPicPr>
          <p:cNvPr id="6" name="图片 5" descr="97"/>
          <p:cNvPicPr>
            <a:picLocks noChangeAspect="1"/>
          </p:cNvPicPr>
          <p:nvPr/>
        </p:nvPicPr>
        <p:blipFill>
          <a:blip r:embed="rId2"/>
          <a:srcRect b="12769"/>
          <a:stretch>
            <a:fillRect/>
          </a:stretch>
        </p:blipFill>
        <p:spPr>
          <a:xfrm>
            <a:off x="7159625" y="2270125"/>
            <a:ext cx="4153535" cy="3844290"/>
          </a:xfrm>
          <a:prstGeom prst="rect">
            <a:avLst/>
          </a:prstGeom>
        </p:spPr>
      </p:pic>
      <p:pic>
        <p:nvPicPr>
          <p:cNvPr id="7" name="图片 6" descr="97"/>
          <p:cNvPicPr>
            <a:picLocks noChangeAspect="1"/>
          </p:cNvPicPr>
          <p:nvPr/>
        </p:nvPicPr>
        <p:blipFill>
          <a:blip r:embed="rId2"/>
          <a:srcRect b="12769"/>
          <a:stretch>
            <a:fillRect/>
          </a:stretch>
        </p:blipFill>
        <p:spPr>
          <a:xfrm>
            <a:off x="1856105" y="-194945"/>
            <a:ext cx="7456170" cy="573849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8000,&quot;width&quot;:7600}"/>
</p:tagLst>
</file>

<file path=ppt/tags/tag10.xml><?xml version="1.0" encoding="utf-8"?>
<p:tagLst xmlns:p="http://schemas.openxmlformats.org/presentationml/2006/main">
  <p:tag name="KSO_WM_UNIT_PLACING_PICTURE_USER_VIEWPORT" val="{&quot;height&quot;:8020,&quot;width&quot;:8000}"/>
</p:tagLst>
</file>

<file path=ppt/tags/tag11.xml><?xml version="1.0" encoding="utf-8"?>
<p:tagLst xmlns:p="http://schemas.openxmlformats.org/presentationml/2006/main">
  <p:tag name="KSO_WM_UNIT_PLACING_PICTURE_USER_VIEWPORT" val="{&quot;height&quot;:5140,&quot;width&quot;:12800}"/>
</p:tagLst>
</file>

<file path=ppt/tags/tag12.xml><?xml version="1.0" encoding="utf-8"?>
<p:tagLst xmlns:p="http://schemas.openxmlformats.org/presentationml/2006/main">
  <p:tag name="KSO_WM_UNIT_PLACING_PICTURE_USER_VIEWPORT" val="{&quot;height&quot;:3450,&quot;width&quot;:3450}"/>
</p:tagLst>
</file>

<file path=ppt/tags/tag13.xml><?xml version="1.0" encoding="utf-8"?>
<p:tagLst xmlns:p="http://schemas.openxmlformats.org/presentationml/2006/main">
  <p:tag name="KSO_WM_UNIT_PLACING_PICTURE_USER_VIEWPORT" val="{&quot;height&quot;:10800,&quot;width&quot;:10800}"/>
</p:tagLst>
</file>

<file path=ppt/tags/tag14.xml><?xml version="1.0" encoding="utf-8"?>
<p:tagLst xmlns:p="http://schemas.openxmlformats.org/presentationml/2006/main">
  <p:tag name="KSO_WM_UNIT_PLACING_PICTURE_USER_VIEWPORT" val="{&quot;height&quot;:8000,&quot;width&quot;:7600}"/>
</p:tagLst>
</file>

<file path=ppt/tags/tag15.xml><?xml version="1.0" encoding="utf-8"?>
<p:tagLst xmlns:p="http://schemas.openxmlformats.org/presentationml/2006/main">
  <p:tag name="KSO_WM_UNIT_PLACING_PICTURE_USER_VIEWPORT" val="{&quot;height&quot;:8000,&quot;width&quot;:7600}"/>
</p:tagLst>
</file>

<file path=ppt/tags/tag16.xml><?xml version="1.0" encoding="utf-8"?>
<p:tagLst xmlns:p="http://schemas.openxmlformats.org/presentationml/2006/main">
  <p:tag name="COMMONDATA" val="eyJoZGlkIjoiZDhmNGVhODdhMjgzMTkzNjA1MjI1MWFiZGJlOGFkYjEifQ=="/>
  <p:tag name="KSO_WPP_MARK_KEY" val="fda276f5-4fda-400a-8cba-ecbf8613dea9"/>
</p:tagLst>
</file>

<file path=ppt/tags/tag2.xml><?xml version="1.0" encoding="utf-8"?>
<p:tagLst xmlns:p="http://schemas.openxmlformats.org/presentationml/2006/main">
  <p:tag name="KSO_WM_UNIT_PLACING_PICTURE_USER_VIEWPORT" val="{&quot;height&quot;:3450,&quot;width&quot;:3450}"/>
</p:tagLst>
</file>

<file path=ppt/tags/tag3.xml><?xml version="1.0" encoding="utf-8"?>
<p:tagLst xmlns:p="http://schemas.openxmlformats.org/presentationml/2006/main">
  <p:tag name="KSO_WM_UNIT_PLACING_PICTURE_USER_VIEWPORT" val="{&quot;height&quot;:10800,&quot;width&quot;:10800}"/>
</p:tagLst>
</file>

<file path=ppt/tags/tag4.xml><?xml version="1.0" encoding="utf-8"?>
<p:tagLst xmlns:p="http://schemas.openxmlformats.org/presentationml/2006/main">
  <p:tag name="KSO_WM_UNIT_PLACING_PICTURE_USER_VIEWPORT" val="{&quot;height&quot;:5140,&quot;width&quot;:12800}"/>
</p:tagLst>
</file>

<file path=ppt/tags/tag5.xml><?xml version="1.0" encoding="utf-8"?>
<p:tagLst xmlns:p="http://schemas.openxmlformats.org/presentationml/2006/main">
  <p:tag name="KSO_WM_UNIT_PLACING_PICTURE_USER_VIEWPORT" val="{&quot;height&quot;:8020,&quot;width&quot;:8000}"/>
</p:tagLst>
</file>

<file path=ppt/tags/tag6.xml><?xml version="1.0" encoding="utf-8"?>
<p:tagLst xmlns:p="http://schemas.openxmlformats.org/presentationml/2006/main">
  <p:tag name="KSO_WM_UNIT_PLACING_PICTURE_USER_VIEWPORT" val="{&quot;height&quot;:5140,&quot;width&quot;:12800}"/>
</p:tagLst>
</file>

<file path=ppt/tags/tag7.xml><?xml version="1.0" encoding="utf-8"?>
<p:tagLst xmlns:p="http://schemas.openxmlformats.org/presentationml/2006/main">
  <p:tag name="KSO_WM_UNIT_PLACING_PICTURE_USER_VIEWPORT" val="{&quot;height&quot;:3450,&quot;width&quot;:3450}"/>
</p:tagLst>
</file>

<file path=ppt/tags/tag8.xml><?xml version="1.0" encoding="utf-8"?>
<p:tagLst xmlns:p="http://schemas.openxmlformats.org/presentationml/2006/main">
  <p:tag name="KSO_WM_UNIT_PLACING_PICTURE_USER_VIEWPORT" val="{&quot;height&quot;:10800,&quot;width&quot;:10800}"/>
</p:tagLst>
</file>

<file path=ppt/tags/tag9.xml><?xml version="1.0" encoding="utf-8"?>
<p:tagLst xmlns:p="http://schemas.openxmlformats.org/presentationml/2006/main">
  <p:tag name="KSO_WM_UNIT_PLACING_PICTURE_USER_VIEWPORT" val="{&quot;height&quot;:8020,&quot;width&quot;:8000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WPS 演示</Application>
  <PresentationFormat>宽屏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</cp:lastModifiedBy>
  <cp:revision>3</cp:revision>
  <dcterms:created xsi:type="dcterms:W3CDTF">2022-10-25T05:43:00Z</dcterms:created>
  <dcterms:modified xsi:type="dcterms:W3CDTF">2022-10-25T08:47:34Z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DFEC45E9DCCE42ECBAA61E7E74FA4537</vt:lpwstr>
  </property>
  <property fmtid="{D5CDD505-2E9C-101B-9397-08002B2CF9AE}" pid="3" name="KSOProductBuildVer">
    <vt:lpwstr>2052-11.1.0.12598</vt:lpwstr>
  </property>
</Properties>
</file>