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1" r:id="rId8"/>
    <p:sldId id="264" r:id="rId9"/>
    <p:sldId id="262" r:id="rId10"/>
    <p:sldId id="263" r:id="rId11"/>
    <p:sldId id="25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E2BF50-2AB6-F73A-7AE4-23579D814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3DB183-3AC3-787C-8B96-B4EB1279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0705EB-E048-8930-91D9-4DB93234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CA3703-F271-7415-BDFC-1F7DCC36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CF8B3-9204-C672-C323-A7E55228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27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65AC-8335-246C-BD5F-0FD50E1F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D6CCA4-D2DB-BF16-5C66-34B5356E7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17315-2A5A-23A4-06B6-6DFD1435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B80D1B-2B86-251B-D1C7-FC8F1D7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E6777-27B0-773C-A540-EA7080B2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0B73FA-5875-E27C-C915-BBD5B72A0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46C61C-B9F1-C604-38DA-6EB93EC4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56A4FA-0C4F-24A9-17EA-109B7B43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9DD713-38CE-16AA-5C18-8744630B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AE00E-253A-9374-790F-2DF711F5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6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2DA83-5B23-E78E-FA68-3B997207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E47ACC-4421-549B-0598-8286C1E47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75FE6-A490-A2E9-0082-5C52A6E6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B9D47-1050-BB24-031B-59E5B924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F8238-6A2A-FCA4-6CCC-D4AD6936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1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4D0F9D-320F-4A83-14ED-875C09B0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EABD25-96DE-7845-ADC7-5430849DD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5FA4C2-3090-33AB-C49A-70DB143B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39F3DB-A6FC-9C14-68B8-0895726C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F56080-F136-E302-0E56-E341F139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3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D4AE73-B4F7-DCF1-2C9C-6D7D844A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69181E-3064-1010-DCB1-592B7C0BF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97EA4A-67A5-F4F0-91E6-0355E0FBF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D60F2C-278D-FB92-952E-F2ADB8F1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C77CB9-3EA6-2FF4-2BE4-46FC19A6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E8D974-7E78-E17B-FFA0-C925D0BA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C02AC-D81E-918D-AB36-0B2CBD6C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544EC8-2F83-CDFB-8135-2F4354E31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FFF3E5-4543-C983-4E5B-A53D1BA29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DF4DC0-4ABC-3A07-F9BD-DD1175EB0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6059DD-D5B4-D262-0EF7-B26690FC7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A48973-5FD2-5203-C098-039FF982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AA841E-EA7D-BAAF-6EEF-C80C7E7C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AF38401-15A1-55E6-ACB2-3F79D35A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4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8BA1B-8F59-E71F-7D57-8CCDF6C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F2D694-85D0-FEAD-79CF-9136E015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01E1FD-57FA-584C-35BE-A47DE6D1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E5AA15-ABA6-F32E-B947-30B7C45D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88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F22A9F-5AFE-203D-DF35-5D1577A8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0D5BA0-CC5F-FBFA-3D03-98D589D5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573724-53D0-0033-F130-BA2E56C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7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91058A-0DA0-85B5-2562-ED195725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65439-DBFE-B905-B790-1E429986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F66168-47B7-8871-F0D5-CBABA0A2E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47FD27-1D5A-7826-169A-58F798DC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469C4B-6515-F4B7-AC2E-7E5B6069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33C5FE-25AA-807E-F3DF-1A67F227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EE64FE-6C76-4E4C-7D86-54CA9637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B27B75-1A86-F0B6-4874-D5E52618B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4AA89D-0953-8DD1-D399-8C1C7E73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ED755F-D9C8-154A-878E-0A71CEEC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49967-6280-616D-3FA9-D06C1D3E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AD2323-959E-8EC4-0794-2E43FF86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9C7012-45A3-DB33-8AA9-928302F5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D35236-2BD7-3684-219E-D03752F86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444BC2-B10F-506F-7758-24B3FA9A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E1291-8F48-465B-B868-BE31943CAAD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F479F5-772F-A4A7-41BA-C66F953E6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BAB82-FFE3-DADD-E9D5-663289E24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2207-EFA0-402E-ACF6-D32D843427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4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D8C25-2F01-FB24-AA8E-C87B7A314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115CF2A-D0FF-2DD4-AB77-87ABDA721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2BBB6BFD-995A-0FBB-EDC1-F278B0CA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4240" cy="7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450E96C-0005-564A-C9DD-52D2AA5FAE29}"/>
              </a:ext>
            </a:extLst>
          </p:cNvPr>
          <p:cNvSpPr/>
          <p:nvPr/>
        </p:nvSpPr>
        <p:spPr>
          <a:xfrm>
            <a:off x="2027872" y="1122362"/>
            <a:ext cx="7481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中班社会：家乡的桥</a:t>
            </a:r>
          </a:p>
        </p:txBody>
      </p:sp>
    </p:spTree>
    <p:extLst>
      <p:ext uri="{BB962C8B-B14F-4D97-AF65-F5344CB8AC3E}">
        <p14:creationId xmlns:p14="http://schemas.microsoft.com/office/powerpoint/2010/main" val="422353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A6D64-D47B-C235-646F-CBDA849C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CA5567-D31B-62C1-CA12-81394E0C5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桥">
            <a:extLst>
              <a:ext uri="{FF2B5EF4-FFF2-40B4-BE49-F238E27FC236}">
                <a16:creationId xmlns:a16="http://schemas.microsoft.com/office/drawing/2014/main" id="{676C654F-980C-A5A9-8B91-666B1BF4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30213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7513DC6-DC3E-1558-2CD9-A2C971CA3167}"/>
              </a:ext>
            </a:extLst>
          </p:cNvPr>
          <p:cNvSpPr/>
          <p:nvPr/>
        </p:nvSpPr>
        <p:spPr>
          <a:xfrm>
            <a:off x="7988300" y="503997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最古老的的桥</a:t>
            </a:r>
          </a:p>
        </p:txBody>
      </p:sp>
    </p:spTree>
    <p:extLst>
      <p:ext uri="{BB962C8B-B14F-4D97-AF65-F5344CB8AC3E}">
        <p14:creationId xmlns:p14="http://schemas.microsoft.com/office/powerpoint/2010/main" val="161296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54EBF-776F-0721-00A8-27BD69F9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E7AC7-E55B-4580-2D05-39C715DE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F84F95C-8642-620C-9B71-ACEABF73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-101600"/>
            <a:ext cx="99568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8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8DDD1B-5F94-68F4-4C74-7D1FC9B1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322FE0-C69A-5C3A-1871-7FE09D1AD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AD078A-B550-E5B2-2971-D743BCD8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9A738D-4B24-2A91-0780-2953CD8D9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D9058"/>
              </a:clrFrom>
              <a:clrTo>
                <a:srgbClr val="DD9058">
                  <a:alpha val="0"/>
                </a:srgbClr>
              </a:clrTo>
            </a:clrChange>
          </a:blip>
          <a:srcRect l="33311" t="3670" r="4653"/>
          <a:stretch/>
        </p:blipFill>
        <p:spPr>
          <a:xfrm>
            <a:off x="9570720" y="4296572"/>
            <a:ext cx="2466340" cy="25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9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F16C7-1E77-735C-3381-39AA5015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C92B6E-AF83-6AA2-FA8F-915FD209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26D5C2-22A7-D9F0-EBB1-8AFD90A8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60080" cy="54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8DA2D81-ABE3-7519-2C53-70B183E7973D}"/>
              </a:ext>
            </a:extLst>
          </p:cNvPr>
          <p:cNvSpPr/>
          <p:nvPr/>
        </p:nvSpPr>
        <p:spPr>
          <a:xfrm>
            <a:off x="9368358" y="453776"/>
            <a:ext cx="87716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南</a:t>
            </a:r>
            <a:endParaRPr lang="en-US" altLang="zh-CN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京</a:t>
            </a:r>
            <a:endParaRPr lang="en-US" altLang="zh-CN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长</a:t>
            </a:r>
            <a:endParaRPr lang="en-US" altLang="zh-CN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江</a:t>
            </a:r>
            <a:endParaRPr lang="en-US" altLang="zh-CN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大</a:t>
            </a:r>
            <a:endParaRPr lang="en-US" altLang="zh-CN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桥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C16227-F46F-925D-260A-1739D665C44A}"/>
              </a:ext>
            </a:extLst>
          </p:cNvPr>
          <p:cNvSpPr txBox="1"/>
          <p:nvPr/>
        </p:nvSpPr>
        <p:spPr>
          <a:xfrm>
            <a:off x="518160" y="5902960"/>
            <a:ext cx="395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是长江上第一座由中国自己设计并建造的双层式铁路、公路两用型桥梁</a:t>
            </a:r>
          </a:p>
        </p:txBody>
      </p:sp>
    </p:spTree>
    <p:extLst>
      <p:ext uri="{BB962C8B-B14F-4D97-AF65-F5344CB8AC3E}">
        <p14:creationId xmlns:p14="http://schemas.microsoft.com/office/powerpoint/2010/main" val="203639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D7E4F-9133-8BD3-AB31-C2CDD85F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9E9D7-E7DB-CC6B-C71E-B48A22738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2">
            <a:extLst>
              <a:ext uri="{FF2B5EF4-FFF2-40B4-BE49-F238E27FC236}">
                <a16:creationId xmlns:a16="http://schemas.microsoft.com/office/drawing/2014/main" id="{EDC7FFDD-437D-16F6-1847-0CAB43D5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" y="148590"/>
            <a:ext cx="8809586" cy="51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CF75CC5-BE8A-C475-8947-0FCB8DC9C354}"/>
              </a:ext>
            </a:extLst>
          </p:cNvPr>
          <p:cNvSpPr/>
          <p:nvPr/>
        </p:nvSpPr>
        <p:spPr>
          <a:xfrm>
            <a:off x="10148138" y="2505670"/>
            <a:ext cx="877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弘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济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E6C482-422E-BB0B-9853-80AAD6CBEED7}"/>
              </a:ext>
            </a:extLst>
          </p:cNvPr>
          <p:cNvSpPr txBox="1"/>
          <p:nvPr/>
        </p:nvSpPr>
        <p:spPr>
          <a:xfrm>
            <a:off x="731520" y="5557520"/>
            <a:ext cx="524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是张家港的桥（拱桥），位于鹿苑东街</a:t>
            </a:r>
          </a:p>
        </p:txBody>
      </p:sp>
    </p:spTree>
    <p:extLst>
      <p:ext uri="{BB962C8B-B14F-4D97-AF65-F5344CB8AC3E}">
        <p14:creationId xmlns:p14="http://schemas.microsoft.com/office/powerpoint/2010/main" val="20812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51C83-5375-BDE7-FCE4-62BBC1D0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C19623-D4F1-1B35-9FB8-B5E0E19F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41957E-11A0-8103-C566-18924E07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80" y="3429000"/>
            <a:ext cx="65084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1A5C957-D1A3-DA6E-C1B4-4F11E891C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5" b="17279"/>
          <a:stretch/>
        </p:blipFill>
        <p:spPr bwMode="auto">
          <a:xfrm>
            <a:off x="0" y="0"/>
            <a:ext cx="665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1C98BB8-3FBB-C4BF-E4BF-83E1489404C9}"/>
              </a:ext>
            </a:extLst>
          </p:cNvPr>
          <p:cNvSpPr/>
          <p:nvPr/>
        </p:nvSpPr>
        <p:spPr>
          <a:xfrm>
            <a:off x="7035944" y="216564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水面上的桥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25A6D4-7FA8-FFB4-0D85-40D3C331B15D}"/>
              </a:ext>
            </a:extLst>
          </p:cNvPr>
          <p:cNvSpPr txBox="1"/>
          <p:nvPr/>
        </p:nvSpPr>
        <p:spPr>
          <a:xfrm>
            <a:off x="1046480" y="480568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水上桥，直接跨越水面，使人，车等直接通过桥面过河，不用麻烦轮渡。省时省力。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44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E68AA-7F5A-A73E-2FD7-9FB841EB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1E398C-3508-058E-FF42-40710FDF1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C14D17-4641-E85A-802F-773EF22A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0" y="0"/>
            <a:ext cx="8107680" cy="57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8BFE85-BFAF-5E41-2692-49C454CF8E7B}"/>
              </a:ext>
            </a:extLst>
          </p:cNvPr>
          <p:cNvSpPr txBox="1"/>
          <p:nvPr/>
        </p:nvSpPr>
        <p:spPr>
          <a:xfrm>
            <a:off x="0" y="5892710"/>
            <a:ext cx="6534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、永久作用，如：结构自重、土压力、水流冲击等；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、活载作用，如：汽车荷载、人群荷载；</a:t>
            </a:r>
          </a:p>
          <a:p>
            <a:pPr algn="l"/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、偶然作用，如：地震荷载、绝对高温和绝对低温、风载等。</a:t>
            </a: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371CCC-1AC9-4316-DA6E-E8A9FC0198A8}"/>
              </a:ext>
            </a:extLst>
          </p:cNvPr>
          <p:cNvSpPr/>
          <p:nvPr/>
        </p:nvSpPr>
        <p:spPr>
          <a:xfrm>
            <a:off x="10398819" y="1963107"/>
            <a:ext cx="877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公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路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桥</a:t>
            </a:r>
          </a:p>
        </p:txBody>
      </p:sp>
    </p:spTree>
    <p:extLst>
      <p:ext uri="{BB962C8B-B14F-4D97-AF65-F5344CB8AC3E}">
        <p14:creationId xmlns:p14="http://schemas.microsoft.com/office/powerpoint/2010/main" val="2923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B0F4C-AC8F-978F-5D01-840C42EC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F9D9A0-BA65-CF1E-C453-957FF7BF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EA13674-ACA9-C699-076D-BF150C74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" y="-118754"/>
            <a:ext cx="9733280" cy="54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9C4D7B5-7E79-2F97-8670-AAB0D689957C}"/>
              </a:ext>
            </a:extLst>
          </p:cNvPr>
          <p:cNvSpPr txBox="1"/>
          <p:nvPr/>
        </p:nvSpPr>
        <p:spPr>
          <a:xfrm>
            <a:off x="7355840" y="5576798"/>
            <a:ext cx="452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铁路桥梁是铁路跨越河流、湖泊、海峡、山谷或其他障碍物，以及为实现铁路线路与铁路线路或道路的立体交叉而修建的构筑物。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6E45AF-8610-88A2-8CD9-C6F9498A2820}"/>
              </a:ext>
            </a:extLst>
          </p:cNvPr>
          <p:cNvSpPr/>
          <p:nvPr/>
        </p:nvSpPr>
        <p:spPr>
          <a:xfrm>
            <a:off x="10476637" y="1825625"/>
            <a:ext cx="8771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铁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路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桥</a:t>
            </a:r>
          </a:p>
        </p:txBody>
      </p:sp>
    </p:spTree>
    <p:extLst>
      <p:ext uri="{BB962C8B-B14F-4D97-AF65-F5344CB8AC3E}">
        <p14:creationId xmlns:p14="http://schemas.microsoft.com/office/powerpoint/2010/main" val="218838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4D431-6133-DE3D-EA7B-8053E46F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EC1805-B8FD-65A8-FCDD-BEE4AC2F4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C442D7F-9B13-06B7-756A-06A2A649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102870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E5AE61-A503-9856-1D45-BC09EDBDB8DB}"/>
              </a:ext>
            </a:extLst>
          </p:cNvPr>
          <p:cNvSpPr/>
          <p:nvPr/>
        </p:nvSpPr>
        <p:spPr>
          <a:xfrm>
            <a:off x="1388600" y="504140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单拱桥</a:t>
            </a:r>
          </a:p>
        </p:txBody>
      </p:sp>
    </p:spTree>
    <p:extLst>
      <p:ext uri="{BB962C8B-B14F-4D97-AF65-F5344CB8AC3E}">
        <p14:creationId xmlns:p14="http://schemas.microsoft.com/office/powerpoint/2010/main" val="47961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92F26-6CE1-9413-8028-474F99FC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DA14D3-3EDC-12C8-EB76-BADB0D02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677595-E411-C01B-D40E-F20A05DD1006}"/>
              </a:ext>
            </a:extLst>
          </p:cNvPr>
          <p:cNvSpPr/>
          <p:nvPr/>
        </p:nvSpPr>
        <p:spPr>
          <a:xfrm>
            <a:off x="241558" y="230188"/>
            <a:ext cx="2178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还有</a:t>
            </a:r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....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46" name="Picture 2" descr="桥">
            <a:extLst>
              <a:ext uri="{FF2B5EF4-FFF2-40B4-BE49-F238E27FC236}">
                <a16:creationId xmlns:a16="http://schemas.microsoft.com/office/drawing/2014/main" id="{D69EE9FC-D058-390B-8AB0-7927AE27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1153518"/>
            <a:ext cx="8188960" cy="54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6A4B82-D718-D6E7-C19E-E2467FC98A93}"/>
              </a:ext>
            </a:extLst>
          </p:cNvPr>
          <p:cNvSpPr/>
          <p:nvPr/>
        </p:nvSpPr>
        <p:spPr>
          <a:xfrm>
            <a:off x="6511086" y="258504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世界上最高的桥</a:t>
            </a:r>
          </a:p>
        </p:txBody>
      </p:sp>
    </p:spTree>
    <p:extLst>
      <p:ext uri="{BB962C8B-B14F-4D97-AF65-F5344CB8AC3E}">
        <p14:creationId xmlns:p14="http://schemas.microsoft.com/office/powerpoint/2010/main" val="12860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174</Words>
  <Application>Microsoft Office PowerPoint</Application>
  <PresentationFormat>宽屏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Helvetica Neue</vt:lpstr>
      <vt:lpstr>PingFang SC</vt:lpstr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佳妮 周</dc:creator>
  <cp:lastModifiedBy>佳妮 周</cp:lastModifiedBy>
  <cp:revision>3</cp:revision>
  <dcterms:created xsi:type="dcterms:W3CDTF">2022-09-21T08:55:18Z</dcterms:created>
  <dcterms:modified xsi:type="dcterms:W3CDTF">2022-09-22T08:20:29Z</dcterms:modified>
</cp:coreProperties>
</file>