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22680" y="950278"/>
            <a:ext cx="10515600" cy="2852737"/>
          </a:xfrm>
        </p:spPr>
        <p:txBody>
          <a:bodyPr/>
          <a:p>
            <a:pPr algn="ctr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数学：我身上的数字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44245" y="3932873"/>
            <a:ext cx="10515600" cy="1500187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74495" y="613410"/>
            <a:ext cx="87128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0" b="1">
                <a:latin typeface="华文宋体" panose="02010600040101010101" charset="-122"/>
                <a:ea typeface="华文宋体" panose="02010600040101010101" charset="-122"/>
              </a:rPr>
              <a:t>1                   2   3                   4     5</a:t>
            </a:r>
            <a:endParaRPr lang="en-US" altLang="zh-CN" sz="12000" b="1">
              <a:latin typeface="华文宋体" panose="02010600040101010101" charset="-122"/>
              <a:ea typeface="华文宋体" panose="0201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820" y="-61595"/>
            <a:ext cx="9991725" cy="6860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4435" y="178435"/>
            <a:ext cx="9690100" cy="6501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7960" y="22225"/>
            <a:ext cx="9577070" cy="7212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295" y="-57150"/>
            <a:ext cx="10010775" cy="6972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-142875"/>
            <a:ext cx="9963150" cy="7143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宽屏</PresentationFormat>
  <Paragraphs>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黑体</vt:lpstr>
      <vt:lpstr>华文琥珀</vt:lpstr>
      <vt:lpstr>华文中宋</vt:lpstr>
      <vt:lpstr>华文仿宋</vt:lpstr>
      <vt:lpstr>华文宋体</vt:lpstr>
      <vt:lpstr>华文楷体</vt:lpstr>
      <vt:lpstr>华文细黑</vt:lpstr>
      <vt:lpstr>华文行楷</vt:lpstr>
      <vt:lpstr>华文隶书</vt:lpstr>
      <vt:lpstr>华文新魏</vt:lpstr>
      <vt:lpstr>华文彩云</vt:lpstr>
      <vt:lpstr>Office 主题</vt:lpstr>
      <vt:lpstr>数学：我身上的数字</vt:lpstr>
      <vt:lpstr>数学：我身上的数字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方人也</cp:lastModifiedBy>
  <cp:revision>3</cp:revision>
  <dcterms:created xsi:type="dcterms:W3CDTF">2023-09-13T05:29:00Z</dcterms:created>
  <dcterms:modified xsi:type="dcterms:W3CDTF">2023-09-13T05:38:52Z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