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390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9210" y="0"/>
            <a:ext cx="122212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7780" y="-635"/>
            <a:ext cx="1220914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065" y="-635"/>
            <a:ext cx="122047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RkN2Q4ODBkY2IzOWEyMWRmOTBlY2FlYjgxZDcwYjU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走在最后的人</cp:lastModifiedBy>
  <cp:revision>2</cp:revision>
  <dcterms:created xsi:type="dcterms:W3CDTF">2023-08-30T08:36:54Z</dcterms:created>
  <dcterms:modified xsi:type="dcterms:W3CDTF">2023-08-30T08:43:04Z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C9ADE5E4D7E94701BA3FB279716D7F8A_12</vt:lpwstr>
  </property>
  <property fmtid="{D5CDD505-2E9C-101B-9397-08002B2CF9AE}" pid="3" name="KSOProductBuildVer">
    <vt:lpwstr>2052-12.1.0.15358</vt:lpwstr>
  </property>
</Properties>
</file>