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-180975" y="-387350"/>
            <a:ext cx="12564110" cy="7209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53415" y="1463675"/>
            <a:ext cx="8914765" cy="1174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美术：美丽的青花瓷</a:t>
            </a:r>
            <a:endParaRPr lang="zh-CN" altLang="en-US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2129790" y="116840"/>
            <a:ext cx="6790690" cy="6513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84385" y="2205038"/>
            <a:ext cx="8229600" cy="1143000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3995" y="5991860"/>
            <a:ext cx="4662805" cy="134620"/>
          </a:xfrm>
        </p:spPr>
        <p:txBody>
          <a:bodyPr/>
          <a:p>
            <a:endParaRPr lang="zh-CN" altLang="en-US"/>
          </a:p>
        </p:txBody>
      </p:sp>
      <p:sp>
        <p:nvSpPr>
          <p:cNvPr id="4" name="左箭头 3"/>
          <p:cNvSpPr/>
          <p:nvPr/>
        </p:nvSpPr>
        <p:spPr>
          <a:xfrm>
            <a:off x="3419475" y="621030"/>
            <a:ext cx="1152525" cy="7556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左箭头 4"/>
          <p:cNvSpPr/>
          <p:nvPr/>
        </p:nvSpPr>
        <p:spPr>
          <a:xfrm>
            <a:off x="3419475" y="1917065"/>
            <a:ext cx="1080135" cy="7556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左箭头 5"/>
          <p:cNvSpPr/>
          <p:nvPr>
            <p:custDataLst>
              <p:tags r:id="rId2"/>
            </p:custDataLst>
          </p:nvPr>
        </p:nvSpPr>
        <p:spPr>
          <a:xfrm>
            <a:off x="2771775" y="4221480"/>
            <a:ext cx="1152525" cy="7556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左箭头 6"/>
          <p:cNvSpPr/>
          <p:nvPr>
            <p:custDataLst>
              <p:tags r:id="rId3"/>
            </p:custDataLst>
          </p:nvPr>
        </p:nvSpPr>
        <p:spPr>
          <a:xfrm>
            <a:off x="3131820" y="6165850"/>
            <a:ext cx="1152525" cy="7556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58975" y="404495"/>
            <a:ext cx="2708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瓶口</a:t>
            </a:r>
            <a:endParaRPr lang="zh-CN" altLang="en-US" sz="3600" b="1"/>
          </a:p>
        </p:txBody>
      </p:sp>
      <p:sp>
        <p:nvSpPr>
          <p:cNvPr id="9" name="文本框 8"/>
          <p:cNvSpPr txBox="1"/>
          <p:nvPr/>
        </p:nvSpPr>
        <p:spPr>
          <a:xfrm>
            <a:off x="1987550" y="1628775"/>
            <a:ext cx="1506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瓶颈</a:t>
            </a:r>
            <a:endParaRPr lang="zh-CN" altLang="en-US" sz="3600" b="1"/>
          </a:p>
        </p:txBody>
      </p:sp>
      <p:sp>
        <p:nvSpPr>
          <p:cNvPr id="10" name="文本框 9"/>
          <p:cNvSpPr txBox="1"/>
          <p:nvPr/>
        </p:nvSpPr>
        <p:spPr>
          <a:xfrm>
            <a:off x="1321435" y="3964305"/>
            <a:ext cx="1306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瓶肚</a:t>
            </a:r>
            <a:endParaRPr lang="zh-CN" altLang="en-US" sz="3600" b="1"/>
          </a:p>
        </p:txBody>
      </p:sp>
      <p:sp>
        <p:nvSpPr>
          <p:cNvPr id="11" name="文本框 10"/>
          <p:cNvSpPr txBox="1"/>
          <p:nvPr/>
        </p:nvSpPr>
        <p:spPr>
          <a:xfrm>
            <a:off x="1619885" y="5877560"/>
            <a:ext cx="1201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底座</a:t>
            </a:r>
            <a:endParaRPr lang="zh-CN" altLang="en-US" sz="36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青花瓷</a:t>
            </a:r>
            <a:endParaRPr lang="zh-CN" altLang="en-US" sz="6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4300" y="1125220"/>
            <a:ext cx="5783580" cy="1750695"/>
          </a:xfrm>
        </p:spPr>
        <p:txBody>
          <a:bodyPr/>
          <a:p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612140" y="692785"/>
            <a:ext cx="2744470" cy="4825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144270" y="5972175"/>
            <a:ext cx="1732915" cy="1339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白底青花</a:t>
            </a:r>
            <a:endParaRPr lang="zh-CN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2"/>
          <a:srcRect l="9088" t="7467"/>
          <a:stretch>
            <a:fillRect/>
          </a:stretch>
        </p:blipFill>
        <p:spPr>
          <a:xfrm>
            <a:off x="3780155" y="1196975"/>
            <a:ext cx="5089525" cy="3953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284345" y="5337810"/>
            <a:ext cx="4572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青底白花</a:t>
            </a:r>
            <a:endParaRPr lang="zh-CN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-36195" y="45085"/>
            <a:ext cx="91954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244215" y="2829560"/>
            <a:ext cx="233743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花纹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86995" y="50165"/>
            <a:ext cx="9083675" cy="673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-224790" y="-27305"/>
            <a:ext cx="9826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0" name="图片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179070" y="-99060"/>
            <a:ext cx="5591810" cy="7074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45745" y="2829560"/>
            <a:ext cx="46335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动物花纹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3" name="图片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525" y="1412875"/>
            <a:ext cx="3323590" cy="4255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1" name="图片 110"/>
          <p:cNvPicPr/>
          <p:nvPr/>
        </p:nvPicPr>
        <p:blipFill>
          <a:blip r:embed="rId1"/>
          <a:stretch>
            <a:fillRect/>
          </a:stretch>
        </p:blipFill>
        <p:spPr>
          <a:xfrm>
            <a:off x="323850" y="332740"/>
            <a:ext cx="7944485" cy="6174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青花瓷的传说 动画视频-少儿-高清完整正版视频在线观看-优酷  https://v.youku.com/v_show/id_XNTE3MDgzMzg3Ng==.html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青花瓷高清视频，唯美中国风_哔哩哔哩_bilibili  https://www.bilibili.com/video/BV1Bs4y1m7iG/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WYyNjRmN2NjMDIyY2VmNWNjNDc3YWJiZTUwNGQ2ZT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演示</Application>
  <PresentationFormat/>
  <Paragraphs>24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2023-11-09T02:54:41Z</dcterms:created>
  <dcterms:modified xsi:type="dcterms:W3CDTF">2023-11-09T02:54:41Z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672CA7FED3514331A0BE52C36073BF12_13</vt:lpwstr>
  </property>
</Properties>
</file>