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8A72B-EE30-0833-9C4D-60794101B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04047FE-6704-4F90-7874-6C1D58785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EF8E14-47DC-EDF9-C4EA-1BCE87FA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68C3-09B5-4FE9-9257-0C4A52A43CB9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5E2471-4A65-CE61-EE5C-F2D28AAD8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A769F0-CB9F-5B54-2D57-2EF0A24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CB5-FF26-433F-86EC-E3493693EA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8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526E10-7809-6B68-B035-FADE9D364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8CCF89-821C-61BC-ADE6-9AA4043E2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74DC8D-19BC-029D-26CE-07DB292D7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68C3-09B5-4FE9-9257-0C4A52A43CB9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92A2FE-BDC1-82E3-1424-17E2C6B0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CFAD17-DCC4-8E35-43AF-25CE650B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CB5-FF26-433F-86EC-E3493693EA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20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3770E2-F26B-298B-A297-3EA087398F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5D8E28-CB5F-7B3C-1417-990BC02A7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CA6FEB-B08A-AC2F-4C22-E9C75CA5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68C3-09B5-4FE9-9257-0C4A52A43CB9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6D3EB1-1D89-6A4C-1CEB-224D0713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95163E-73B2-29CC-5D87-2F88AD6E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CB5-FF26-433F-86EC-E3493693EA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8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1EB85-4AEC-63C1-EB4A-2CCFF39B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06733E-10B9-1316-5B14-C1EE558E0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CDEA1E-354C-97F2-4B81-0D21171F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68C3-09B5-4FE9-9257-0C4A52A43CB9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BCF0C8-EB6C-0FD6-A856-8443983F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C97D6-17F9-D7C9-168B-9CC1FEF8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CB5-FF26-433F-86EC-E3493693EA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26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7DFF73-55D8-A499-9686-2F5379BD7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B99893-ABD0-278F-D0F9-FE880C8A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A41682-979D-D817-B96C-FEA47620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68C3-09B5-4FE9-9257-0C4A52A43CB9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C12BD-2DB4-43BA-23A5-E10064231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96512D-E7B1-23F2-DF4C-EB69B131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CB5-FF26-433F-86EC-E3493693EA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89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0F15DF-1838-E270-B60F-0BFE8AED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01DF3F-CF2A-879B-0FB9-712C359CD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2FDFAE-B43D-6B5D-FD1E-C77A6C88A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8B2B18-2CB5-3101-6B96-7F8C6180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68C3-09B5-4FE9-9257-0C4A52A43CB9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F59DD8-8D44-1E2F-AC6E-6502E325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148332-AA5D-15E1-4BCD-6288EE2D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CB5-FF26-433F-86EC-E3493693EA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45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355620-774D-CB82-27E9-5FDC3E2C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4154F9-1B63-5773-0FBB-6A54DAB08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05D44-89D9-3FB2-F224-0AFE2B8E7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291B5F0-B09D-4F59-99A9-C1613C4A6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11FE19-9291-63D5-7A37-801111295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1D1E1BA-785B-DC4C-51F6-7376AED5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68C3-09B5-4FE9-9257-0C4A52A43CB9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324596-FC33-1F02-2AB2-0FB4E1A2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D8AF87-7D0D-2B42-2318-C5774B2FF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CB5-FF26-433F-86EC-E3493693EA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148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FFAAB-09AB-028E-633F-5B9449DC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6D4D22-61FB-B06D-DC31-6AF34E706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68C3-09B5-4FE9-9257-0C4A52A43CB9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9240EF4-45E4-FA0C-DD06-3A98D2AAF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EE20E0-2874-8444-7242-44456662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CB5-FF26-433F-86EC-E3493693EA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73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BF62A5B-CEE9-92EE-77DE-BF7A072B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68C3-09B5-4FE9-9257-0C4A52A43CB9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CF29D6-DF2D-244B-1F5B-C4E9DC89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06B894-B112-B696-E316-51472ED7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CB5-FF26-433F-86EC-E3493693EA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0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408CBE-5563-760E-CCAB-D090B719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57F110-0ED9-BC96-451D-E12BEDDED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AB0B76-8210-7B7F-F10D-7E9F0BD6A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DC95F8-D711-9117-AE3A-A8A95879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68C3-09B5-4FE9-9257-0C4A52A43CB9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626830-61E1-5957-263B-BAC4474D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72FD3C-8C3F-6E4C-5686-B9D0B3E3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CB5-FF26-433F-86EC-E3493693EA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89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9656B4-57A7-DDE5-0482-68B24DB1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7867E4B-4ACE-3E7C-5254-15E4AB53C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2D7C0B-4ADE-D6CF-C097-4A0EE7679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44BAC3-22E7-5363-B979-A2C2C577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68C3-09B5-4FE9-9257-0C4A52A43CB9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71E396-D2D1-CFC2-2715-83F55F0C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122AC3-A279-E140-47EB-9358D277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CB5-FF26-433F-86EC-E3493693EA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86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641ADA3-D1BF-0676-05AA-C6850BE4E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4DF3-949B-6BFB-277A-282714C35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38BD3D-9A68-E252-C5B2-F71D536C7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68C3-09B5-4FE9-9257-0C4A52A43CB9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773E25-5050-D632-D945-33AA4FDC5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9CC7A8-12CE-6714-FD04-F2EBA4845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E3CB5-FF26-433F-86EC-E3493693EA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DB848-71E2-F53E-1361-1A2386C2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4F874CB-676E-D1D7-A933-46B6FF90C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-88702"/>
            <a:ext cx="9479280" cy="7035403"/>
          </a:xfrm>
        </p:spPr>
      </p:pic>
    </p:spTree>
    <p:extLst>
      <p:ext uri="{BB962C8B-B14F-4D97-AF65-F5344CB8AC3E}">
        <p14:creationId xmlns:p14="http://schemas.microsoft.com/office/powerpoint/2010/main" val="13207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0B754D-128F-B8A6-C7A2-4DC8C4B3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A8DFE8C-5C89-B558-5FB0-FFBEA411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83" y="-6399"/>
            <a:ext cx="9332877" cy="6864399"/>
          </a:xfrm>
        </p:spPr>
      </p:pic>
    </p:spTree>
    <p:extLst>
      <p:ext uri="{BB962C8B-B14F-4D97-AF65-F5344CB8AC3E}">
        <p14:creationId xmlns:p14="http://schemas.microsoft.com/office/powerpoint/2010/main" val="328352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FCF685-5756-B891-EF51-C8B11B11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5CEE49E-FC1F-7A49-5476-2B4F55871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18" y="-81280"/>
            <a:ext cx="9248248" cy="6858000"/>
          </a:xfrm>
        </p:spPr>
      </p:pic>
    </p:spTree>
    <p:extLst>
      <p:ext uri="{BB962C8B-B14F-4D97-AF65-F5344CB8AC3E}">
        <p14:creationId xmlns:p14="http://schemas.microsoft.com/office/powerpoint/2010/main" val="706438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220C3E-5E30-5729-FC26-2FC5AB5E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21CF0CE-7EEE-2DDF-6D4D-F93349913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00" y="1685"/>
            <a:ext cx="9383519" cy="6856316"/>
          </a:xfrm>
        </p:spPr>
      </p:pic>
    </p:spTree>
    <p:extLst>
      <p:ext uri="{BB962C8B-B14F-4D97-AF65-F5344CB8AC3E}">
        <p14:creationId xmlns:p14="http://schemas.microsoft.com/office/powerpoint/2010/main" val="168759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CDF606-AE4F-D34E-E593-D33D4092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92727EC-60CA-1018-5A7A-07A803DE3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25" y="0"/>
            <a:ext cx="9278470" cy="6858000"/>
          </a:xfrm>
        </p:spPr>
      </p:pic>
    </p:spTree>
    <p:extLst>
      <p:ext uri="{BB962C8B-B14F-4D97-AF65-F5344CB8AC3E}">
        <p14:creationId xmlns:p14="http://schemas.microsoft.com/office/powerpoint/2010/main" val="217251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FE5350-A3A2-00B7-EF7F-0E5CA79B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A8AA2E2B-B0E0-56E7-6A22-4AE09C47DC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71" y="0"/>
            <a:ext cx="9293657" cy="6858000"/>
          </a:xfrm>
        </p:spPr>
      </p:pic>
    </p:spTree>
    <p:extLst>
      <p:ext uri="{BB962C8B-B14F-4D97-AF65-F5344CB8AC3E}">
        <p14:creationId xmlns:p14="http://schemas.microsoft.com/office/powerpoint/2010/main" val="339523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A261D-F928-509E-54DA-036E0B4C8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E20A03A-DB0F-0F1B-8DBA-81824F705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72" y="29133"/>
            <a:ext cx="9239055" cy="6828867"/>
          </a:xfrm>
        </p:spPr>
      </p:pic>
    </p:spTree>
    <p:extLst>
      <p:ext uri="{BB962C8B-B14F-4D97-AF65-F5344CB8AC3E}">
        <p14:creationId xmlns:p14="http://schemas.microsoft.com/office/powerpoint/2010/main" val="287820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梅 尹</dc:creator>
  <cp:lastModifiedBy>梅 尹</cp:lastModifiedBy>
  <cp:revision>1</cp:revision>
  <dcterms:created xsi:type="dcterms:W3CDTF">2023-10-05T03:50:57Z</dcterms:created>
  <dcterms:modified xsi:type="dcterms:W3CDTF">2023-10-05T04:27:00Z</dcterms:modified>
</cp:coreProperties>
</file>