
<file path=[Content_Types].xml><?xml version="1.0" encoding="utf-8"?>
<Types xmlns="http://schemas.openxmlformats.org/package/2006/content-types"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SzTx/>
              <a:buNone/>
            </a:pPr>
            <a:endParaRPr 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3074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FontTx/>
            </a:pPr>
            <a:endParaRPr 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307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212" y="-68262"/>
            <a:ext cx="9174162" cy="711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468119" y="1958340"/>
            <a:ext cx="6304280" cy="10147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zh-CN" altLang="en-US" sz="6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大班音乐：小树叶</a:t>
            </a:r>
            <a:endParaRPr lang="zh-CN" altLang="en-US" sz="60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-9525"/>
            <a:ext cx="914558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88" y="138113"/>
            <a:ext cx="1895475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0">
            <a:off x="5387975" y="2301875"/>
            <a:ext cx="1241425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0">
            <a:off x="6523038" y="1676400"/>
            <a:ext cx="1239837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0">
            <a:off x="7427913" y="2444750"/>
            <a:ext cx="1239837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567014 0.115463 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336019 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23681 0.535556 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7917 0.294074 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700" y="-12700"/>
            <a:ext cx="9151938" cy="6872288"/>
          </a:xfrm>
          <a:ln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000">
            <a:off x="-103187" y="3044825"/>
            <a:ext cx="1239837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000">
            <a:off x="144463" y="122238"/>
            <a:ext cx="1239837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000">
            <a:off x="3397250" y="122238"/>
            <a:ext cx="1241425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46458 0.016852 0.175417 0.079167 0.240972 0.074722 C 0.306528 0.070278 0.268056 -0.013704 0.327847 -0.022407 C 0.387639 -0.031111 0.483819 0.036389 0.539861 0.031204 C 0.595903 0.026019 0.579653 -0.023148 0.608056 -0.048519 C 0.636458 -0.073889 0.634028 -0.087407 0.681875 -0.095833 C 0.729722 -0.104259 0.791319 -0.114259 0.847153 -0.090833 C 0.902986 -0.067407 0.929167 0.003796 0.961111 0.021204 C 0.993056 0.038611 0.992847 0.003796 1.006875 -0.003704 C 1.020903 -0.011204 1.027222 -0.014167 1.031181 -0.016111 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10833 0.052870 0.018889 0.217685 0.074722 0.259074 C 0.130556 0.300463 0.217014 0.224444 0.279236 0.206759 C 0.341458 0.189074 0.334792 0.197593 0.385764 0.170648 C 0.436736 0.143704 0.503403 0.061481 0.534236 0.072222 C 0.565069 0.082963 0.503264 0.195556 0.539861 0.224167 C 0.576458 0.252778 0.669097 0.250833 0.717292 0.215463 C 0.765486 0.180093 0.750764 0.086944 0.780833 0.047315 C 0.810903 0.007685 0.825486 0.019352 0.867708 0.017407 C 0.909931 0.015463 0.968750 0.032778 0.991875 0.037407 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10139 0.053426 0.027431 0.220185 0.061597 0.261481 C 0.095764 0.302778 0.134653 0.191204 0.170903 0.206667 C 0.207153 0.222130 0.202986 0.329259 0.242778 0.338704 C 0.282569 0.348148 0.331736 0.245093 0.369861 0.254074 C 0.407986 0.263056 0.430694 0.324259 0.433333 0.383519 C 0.435972 0.442778 0.365764 0.526574 0.382917 0.550463 C 0.400069 0.574352 0.475903 0.561574 0.519236 0.503056 C 0.562569 0.444537 0.570417 0.302593 0.599583 0.257778 C 0.628750 0.212963 0.653542 0.269815 0.665000 0.278981 " pathEditMode="relative" ptsTypes="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pic>
        <p:nvPicPr>
          <p:cNvPr id="6146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700" y="3175"/>
            <a:ext cx="9151938" cy="6848475"/>
          </a:xfrm>
          <a:ln/>
        </p:spPr>
      </p:pic>
      <p:pic>
        <p:nvPicPr>
          <p:cNvPr id="614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381000"/>
            <a:ext cx="2571750" cy="185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8" y="542925"/>
            <a:ext cx="1957387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-9525"/>
            <a:ext cx="914558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88" y="138113"/>
            <a:ext cx="1895475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0">
            <a:off x="5387975" y="2301875"/>
            <a:ext cx="1241425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0">
            <a:off x="6523038" y="1676400"/>
            <a:ext cx="1239837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0">
            <a:off x="7427913" y="2444750"/>
            <a:ext cx="1239837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耳朵大自然 - ［白噪音］秋风树叶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93088" y="6167438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567014 0.115463 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5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336019 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23681 0.535556 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7917 0.294074 " pathEditMode="relative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pic>
        <p:nvPicPr>
          <p:cNvPr id="8194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63" y="-7937"/>
            <a:ext cx="9118600" cy="6861175"/>
          </a:xfrm>
          <a:ln/>
        </p:spPr>
      </p:pic>
      <p:pic>
        <p:nvPicPr>
          <p:cNvPr id="2" name="13、小树叶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4175" y="274955"/>
            <a:ext cx="857885" cy="64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0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/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6</cp:revision>
  <dcterms:created xsi:type="dcterms:W3CDTF">2023-10-06T06:03:03Z</dcterms:created>
  <dcterms:modified xsi:type="dcterms:W3CDTF">2023-10-06T06:32:07Z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