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U}R~9V7A[275SY02C7`~{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645" y="575945"/>
            <a:ext cx="8982075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V1AIBDQG1RU]9KVUWQDF08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070" y="242570"/>
            <a:ext cx="9039225" cy="6372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(Q6AS{UP21VSYO)]F9K22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745" y="280670"/>
            <a:ext cx="8905875" cy="6296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%W%@]]Q7Y92QQI8H%(E`_`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600075"/>
            <a:ext cx="8867775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LWW`$%1UST%TCB2RS`[BJ{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137795"/>
            <a:ext cx="9182100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LN7}%C{%W7Q4`_C4%[4YG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825" y="471170"/>
            <a:ext cx="8896350" cy="5915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G@~[10XFX{H$W`UUX0%R`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333375"/>
            <a:ext cx="8848725" cy="619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}1J0{TTZWJ`W33HCKNOO@J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270" y="766445"/>
            <a:ext cx="8886825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41FQK1WW@_NG$9(JX{WK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745" y="509270"/>
            <a:ext cx="8905875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LWW`$%1UST%TCB2RS`[BJ{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137795"/>
            <a:ext cx="9182100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@}OZF%7PU]N4KI4(7DS2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533400"/>
            <a:ext cx="884872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137795"/>
            <a:ext cx="9182100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XM8QB%W4$`R0VHMJU33R8L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270" y="666750"/>
            <a:ext cx="8886825" cy="552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''M y</cp:lastModifiedBy>
  <cp:revision>2</cp:revision>
  <dcterms:created xsi:type="dcterms:W3CDTF">2023-10-16T04:46:27Z</dcterms:created>
  <dcterms:modified xsi:type="dcterms:W3CDTF">2023-10-16T04:51:16Z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