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5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95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82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image" Target="../media/image1.jpe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0.xml"/><Relationship Id="rId8" Type="http://schemas.openxmlformats.org/officeDocument/2006/relationships/tags" Target="../tags/tag69.xml"/><Relationship Id="rId7" Type="http://schemas.openxmlformats.org/officeDocument/2006/relationships/image" Target="../media/image4.png"/><Relationship Id="rId6" Type="http://schemas.openxmlformats.org/officeDocument/2006/relationships/tags" Target="../tags/tag68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image" Target="../media/image1.jpeg"/><Relationship Id="rId2" Type="http://schemas.openxmlformats.org/officeDocument/2006/relationships/tags" Target="../tags/tag67.xml"/><Relationship Id="rId11" Type="http://schemas.openxmlformats.org/officeDocument/2006/relationships/slideLayout" Target="../slideLayouts/slideLayout1.xml"/><Relationship Id="rId10" Type="http://schemas.openxmlformats.org/officeDocument/2006/relationships/tags" Target="../tags/tag71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tags" Target="../tags/tag75.xml"/><Relationship Id="rId7" Type="http://schemas.openxmlformats.org/officeDocument/2006/relationships/tags" Target="../tags/tag7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image" Target="../media/image1.jpeg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tags" Target="../tags/tag7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image" Target="../media/image1.jpeg"/><Relationship Id="rId2" Type="http://schemas.openxmlformats.org/officeDocument/2006/relationships/tags" Target="../tags/tag77.xml"/><Relationship Id="rId1" Type="http://schemas.openxmlformats.org/officeDocument/2006/relationships/tags" Target="../tags/tag76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81.xml"/><Relationship Id="rId4" Type="http://schemas.openxmlformats.org/officeDocument/2006/relationships/image" Target="../media/image2.png"/><Relationship Id="rId3" Type="http://schemas.openxmlformats.org/officeDocument/2006/relationships/image" Target="../media/image1.jpeg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fcc1d0a0173104309ab680200a8c08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465070" y="2327910"/>
            <a:ext cx="846772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>
                <a:latin typeface="华文琥珀" panose="02010800040101010101" charset="-122"/>
                <a:ea typeface="华文琥珀" panose="02010800040101010101" charset="-122"/>
              </a:rPr>
              <a:t>音乐：三只带斑点的小青蛙</a:t>
            </a:r>
            <a:endParaRPr lang="zh-CN" altLang="en-US" sz="5400">
              <a:latin typeface="华文琥珀" panose="02010800040101010101" charset="-122"/>
              <a:ea typeface="华文琥珀" panose="02010800040101010101" charset="-122"/>
            </a:endParaRPr>
          </a:p>
          <a:p>
            <a:pPr algn="ctr"/>
            <a:endParaRPr lang="zh-CN" altLang="en-US" sz="5400">
              <a:latin typeface="华文琥珀" panose="02010800040101010101" charset="-122"/>
              <a:ea typeface="华文琥珀" panose="02010800040101010101" charset="-122"/>
            </a:endParaRPr>
          </a:p>
          <a:p>
            <a:pPr algn="ctr"/>
            <a:r>
              <a:rPr lang="zh-CN" altLang="en-US" sz="5400">
                <a:latin typeface="华文琥珀" panose="02010800040101010101" charset="-122"/>
                <a:ea typeface="华文琥珀" panose="02010800040101010101" charset="-122"/>
              </a:rPr>
              <a:t>中班年级组</a:t>
            </a:r>
            <a:endParaRPr lang="zh-CN" altLang="en-US" sz="5400">
              <a:latin typeface="华文琥珀" panose="02010800040101010101" charset="-122"/>
              <a:ea typeface="华文琥珀" panose="0201080004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fcc1d0a0173104309ab680200a8c08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图片 5" descr="1d695689b093c78974587865b6a9c1c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3165" y="3243580"/>
            <a:ext cx="7265035" cy="2106295"/>
          </a:xfrm>
          <a:prstGeom prst="rect">
            <a:avLst/>
          </a:prstGeom>
        </p:spPr>
      </p:pic>
      <p:pic>
        <p:nvPicPr>
          <p:cNvPr id="7" name="图片 6" descr="6e7755724228e565b3cc7b690bd000b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0290" y="1842135"/>
            <a:ext cx="1807845" cy="1642745"/>
          </a:xfrm>
          <a:prstGeom prst="rect">
            <a:avLst/>
          </a:prstGeom>
        </p:spPr>
      </p:pic>
      <p:pic>
        <p:nvPicPr>
          <p:cNvPr id="8" name="图片 7" descr="6e7755724228e565b3cc7b690bd000b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5191760" y="1842135"/>
            <a:ext cx="1807845" cy="1642745"/>
          </a:xfrm>
          <a:prstGeom prst="rect">
            <a:avLst/>
          </a:prstGeom>
        </p:spPr>
      </p:pic>
      <p:pic>
        <p:nvPicPr>
          <p:cNvPr id="9" name="图片 8" descr="6e7755724228e565b3cc7b690bd000b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4970" y="1842135"/>
            <a:ext cx="1807845" cy="1642745"/>
          </a:xfrm>
          <a:prstGeom prst="rect">
            <a:avLst/>
          </a:prstGeom>
        </p:spPr>
      </p:pic>
      <p:pic>
        <p:nvPicPr>
          <p:cNvPr id="10" name="图片 9" descr="85a4ab6324f367fa8a2771f1293efd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8621395" y="2800985"/>
            <a:ext cx="956310" cy="75946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7465060" y="2651760"/>
            <a:ext cx="1080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/>
              <a:t>1</a:t>
            </a:r>
            <a:endParaRPr lang="en-US" altLang="zh-CN" sz="4000"/>
          </a:p>
        </p:txBody>
      </p:sp>
      <p:sp>
        <p:nvSpPr>
          <p:cNvPr id="13" name="文本框 12"/>
          <p:cNvSpPr txBox="1"/>
          <p:nvPr>
            <p:custDataLst>
              <p:tags r:id="rId8"/>
            </p:custDataLst>
          </p:nvPr>
        </p:nvSpPr>
        <p:spPr>
          <a:xfrm>
            <a:off x="5863590" y="2651760"/>
            <a:ext cx="1080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/>
              <a:t>2</a:t>
            </a:r>
            <a:endParaRPr lang="en-US" altLang="zh-CN" sz="4000"/>
          </a:p>
        </p:txBody>
      </p:sp>
      <p:sp>
        <p:nvSpPr>
          <p:cNvPr id="14" name="文本框 13"/>
          <p:cNvSpPr txBox="1"/>
          <p:nvPr>
            <p:custDataLst>
              <p:tags r:id="rId9"/>
            </p:custDataLst>
          </p:nvPr>
        </p:nvSpPr>
        <p:spPr>
          <a:xfrm>
            <a:off x="4262120" y="2651760"/>
            <a:ext cx="1080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/>
              <a:t>3</a:t>
            </a:r>
            <a:endParaRPr lang="en-US" altLang="zh-CN" sz="4000"/>
          </a:p>
        </p:txBody>
      </p:sp>
    </p:spTree>
    <p:custDataLst>
      <p:tags r:id="rId10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fcc1d0a0173104309ab680200a8c08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图片 5" descr="1d695689b093c78974587865b6a9c1c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3165" y="3243580"/>
            <a:ext cx="7265035" cy="2106295"/>
          </a:xfrm>
          <a:prstGeom prst="rect">
            <a:avLst/>
          </a:prstGeom>
        </p:spPr>
      </p:pic>
      <p:pic>
        <p:nvPicPr>
          <p:cNvPr id="7" name="图片 6" descr="6e7755724228e565b3cc7b690bd000b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3420" y="1786255"/>
            <a:ext cx="1807845" cy="1642745"/>
          </a:xfrm>
          <a:prstGeom prst="rect">
            <a:avLst/>
          </a:prstGeom>
        </p:spPr>
      </p:pic>
      <p:pic>
        <p:nvPicPr>
          <p:cNvPr id="8" name="图片 7" descr="6e7755724228e565b3cc7b690bd000b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1265" y="1786255"/>
            <a:ext cx="1807845" cy="1642745"/>
          </a:xfrm>
          <a:prstGeom prst="rect">
            <a:avLst/>
          </a:prstGeom>
        </p:spPr>
      </p:pic>
      <p:pic>
        <p:nvPicPr>
          <p:cNvPr id="10" name="图片 9" descr="85a4ab6324f367fa8a2771f1293efd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8621395" y="2892425"/>
            <a:ext cx="956310" cy="75946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925945" y="2536825"/>
            <a:ext cx="1080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/>
              <a:t>2</a:t>
            </a:r>
            <a:endParaRPr lang="en-US" altLang="zh-CN" sz="4000"/>
          </a:p>
        </p:txBody>
      </p:sp>
      <p:sp>
        <p:nvSpPr>
          <p:cNvPr id="5" name="文本框 4"/>
          <p:cNvSpPr txBox="1"/>
          <p:nvPr>
            <p:custDataLst>
              <p:tags r:id="rId7"/>
            </p:custDataLst>
          </p:nvPr>
        </p:nvSpPr>
        <p:spPr>
          <a:xfrm>
            <a:off x="5129530" y="2536825"/>
            <a:ext cx="1080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/>
              <a:t>3</a:t>
            </a:r>
            <a:endParaRPr lang="en-US" altLang="zh-CN" sz="4000"/>
          </a:p>
        </p:txBody>
      </p:sp>
    </p:spTree>
    <p:custDataLst>
      <p:tags r:id="rId8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fcc1d0a0173104309ab680200a8c08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图片 5" descr="1d695689b093c78974587865b6a9c1c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3165" y="3243580"/>
            <a:ext cx="7265035" cy="2106295"/>
          </a:xfrm>
          <a:prstGeom prst="rect">
            <a:avLst/>
          </a:prstGeom>
        </p:spPr>
      </p:pic>
      <p:pic>
        <p:nvPicPr>
          <p:cNvPr id="7" name="图片 6" descr="6e7755724228e565b3cc7b690bd000b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7355" y="1786255"/>
            <a:ext cx="1807845" cy="1642745"/>
          </a:xfrm>
          <a:prstGeom prst="rect">
            <a:avLst/>
          </a:prstGeom>
        </p:spPr>
      </p:pic>
      <p:pic>
        <p:nvPicPr>
          <p:cNvPr id="5" name="图片 4" descr="85a4ab6324f367fa8a2771f1293efd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8621395" y="2892425"/>
            <a:ext cx="956310" cy="75946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234430" y="2609215"/>
            <a:ext cx="1080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/>
              <a:t>3</a:t>
            </a:r>
            <a:endParaRPr lang="en-US" altLang="zh-CN" sz="4000"/>
          </a:p>
        </p:txBody>
      </p:sp>
    </p:spTree>
    <p:custDataLst>
      <p:tags r:id="rId7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fcc1d0a0173104309ab680200a8c08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图片 5" descr="1d695689b093c78974587865b6a9c1c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3165" y="3243580"/>
            <a:ext cx="7265035" cy="2106295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2.xml><?xml version="1.0" encoding="utf-8"?>
<p:tagLst xmlns:p="http://schemas.openxmlformats.org/presentationml/2006/main">
  <p:tag name="COMMONDATA" val="eyJoZGlkIjoiMTRjMTQ1NjhlYmIyM2UyYmZjY2JkYzc5NzY1ZDdiOWIifQ=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WPS 演示</Application>
  <PresentationFormat>宽屏</PresentationFormat>
  <Paragraphs>16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华文琥珀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苍苍婆</cp:lastModifiedBy>
  <cp:revision>155</cp:revision>
  <dcterms:created xsi:type="dcterms:W3CDTF">2019-06-19T02:08:00Z</dcterms:created>
  <dcterms:modified xsi:type="dcterms:W3CDTF">2023-09-19T04:05:12Z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5EAA08D71D5C45BBA8729F386A71BEDA_11</vt:lpwstr>
  </property>
</Properties>
</file>