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cc0660cbec9e6a080e03a6d94457e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270" y="469265"/>
            <a:ext cx="8621395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ad87809784880c8668c69aca17a92b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36065" y="427990"/>
            <a:ext cx="9000490" cy="6002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ea8350279d89b93c6c0491b3a65e06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06855" y="473075"/>
            <a:ext cx="8879840" cy="5694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ed2f073efe7a73d524a21005fd27c0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06830" y="365125"/>
            <a:ext cx="9331960" cy="5952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e9580bf1e5139c5591e3602a01c96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23975" y="508000"/>
            <a:ext cx="9544050" cy="584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hhZGFmMmViZWMwODY0YzI4NDc4YTlhNzliMGJiZj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6班</dc:creator>
  <cp:lastModifiedBy>6班</cp:lastModifiedBy>
  <cp:revision>2</cp:revision>
  <dcterms:created xsi:type="dcterms:W3CDTF">2023-09-28T01:10:00Z</dcterms:created>
  <dcterms:modified xsi:type="dcterms:W3CDTF">2023-09-28T01:13:41Z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B770EBD0C7C849AE9DB08F1CC26752E9_13</vt:lpwstr>
  </property>
  <property fmtid="{D5CDD505-2E9C-101B-9397-08002B2CF9AE}" pid="3" name="KSOProductBuildVer">
    <vt:lpwstr>2052-11.1.0.14309</vt:lpwstr>
  </property>
</Properties>
</file>