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>
            <a:scene3d>
              <a:camera prst="orthographicFront"/>
              <a:lightRig rig="threePt" dir="t"/>
            </a:scene3d>
          </a:bodyPr>
          <a:p>
            <a:pPr algn="ctr" defTabSz="914400">
              <a:spcBef>
                <a:spcPct val="20000"/>
              </a:spcBef>
              <a:buClrTx/>
              <a:buSzTx/>
              <a:buFontTx/>
              <a:buNone/>
            </a:pPr>
            <a:r>
              <a:rPr lang="zh-CN" altLang="zh-CN" sz="9600" kern="1200" baseline="30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语言：中秋节来了</a:t>
            </a:r>
            <a:endParaRPr lang="zh-CN" altLang="zh-CN" sz="9600" kern="1200" baseline="3000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2987675" y="4076700"/>
            <a:ext cx="6400800" cy="1752600"/>
          </a:xfrm>
          <a:ln/>
        </p:spPr>
        <p:txBody>
          <a:bodyPr anchor="t" anchorCtr="0"/>
          <a:p>
            <a:pPr defTabSz="914400"/>
            <a:r>
              <a:rPr lang="zh-CN" altLang="zh-CN" sz="5400" kern="1200" baseline="30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2023.9</a:t>
            </a:r>
            <a:endParaRPr lang="zh-CN" altLang="zh-CN" sz="5400" kern="1200" baseline="3000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e6ed068818a5c743784ee36c7fd10e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961515"/>
            <a:ext cx="8229600" cy="3802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51ec9ecb122ba5e4dacdedb455dab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969135"/>
            <a:ext cx="8229600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e6ed068818a5c743784ee36c7fd10e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961515"/>
            <a:ext cx="8229600" cy="3802380"/>
          </a:xfrm>
          <a:prstGeom prst="rect">
            <a:avLst/>
          </a:prstGeom>
        </p:spPr>
      </p:pic>
      <p:pic>
        <p:nvPicPr>
          <p:cNvPr id="5" name="图片 4" descr="2d3e34683f260428317d7b433f774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39445"/>
            <a:ext cx="10058400" cy="5578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f5c898091fdc1b2a55890917602aff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132965"/>
            <a:ext cx="8229600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e1ff193d23686757aa82ed085982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8160" y="1600200"/>
            <a:ext cx="810641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e0242ec64f4dbfd38149c6e4e7f4fb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637665"/>
            <a:ext cx="8229600" cy="4450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649646d7c02ff041c473dcc8e666d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8165" y="1600200"/>
            <a:ext cx="80264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b994e5570cb399a4e79190e16b80ba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1815" y="1600200"/>
            <a:ext cx="80391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b994e5570cb399a4e79190e16b80ba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1815" y="1600200"/>
            <a:ext cx="8039100" cy="4526280"/>
          </a:xfrm>
          <a:prstGeom prst="rect">
            <a:avLst/>
          </a:prstGeom>
        </p:spPr>
      </p:pic>
      <p:pic>
        <p:nvPicPr>
          <p:cNvPr id="5" name="图片 4" descr="371eac6993734fa979dfb2de9fb9e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53415"/>
            <a:ext cx="10058400" cy="55505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2c60e099e3c7b9aacb2988909bf36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7535" y="1600200"/>
            <a:ext cx="794829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aaf1b258a6b76742b97b7c0fe17dc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85265" y="1122045"/>
            <a:ext cx="6471285" cy="5004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1ce0d2c621ef52c75269bebc5b91f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487170"/>
            <a:ext cx="8229600" cy="427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a8fedfba4f3838cd5ae9d8c3b5ef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8800" y="948055"/>
            <a:ext cx="8026400" cy="4961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9d91857898c86b09f2b5bac190e0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622425"/>
            <a:ext cx="8229600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dcb41903974e63366becc5f2a43a9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6415" y="1217295"/>
            <a:ext cx="8229600" cy="4422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4da22ad50743a05bb8669d3e8de8b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821815"/>
            <a:ext cx="8229600" cy="3945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3b9740c4de66448744753469195df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5145" y="1600200"/>
            <a:ext cx="809307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e6a740907c818749f02a51f1123ff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9285" y="1600200"/>
            <a:ext cx="7884160" cy="4526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/>
  <Paragraphs>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儿歌：别说我小</dc:title>
  <dc:creator>admin</dc:creator>
  <cp:lastModifiedBy>''M y</cp:lastModifiedBy>
  <cp:revision>3</cp:revision>
  <dcterms:created xsi:type="dcterms:W3CDTF">2022-09-04T01:30:53Z</dcterms:created>
  <dcterms:modified xsi:type="dcterms:W3CDTF">2023-09-12T06:55:53Z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8E2D9D3485104174B6154FFB68B0FEC0</vt:lpwstr>
  </property>
</Properties>
</file>