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4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9" Type="http://schemas.openxmlformats.org/officeDocument/2006/relationships/slideLayout" Target="../slideLayouts/slideLayout1.xml"/><Relationship Id="rId38" Type="http://schemas.openxmlformats.org/officeDocument/2006/relationships/image" Target="../media/image14.png"/><Relationship Id="rId37" Type="http://schemas.microsoft.com/office/2007/relationships/media" Target="../media/audio1.wav"/><Relationship Id="rId36" Type="http://schemas.openxmlformats.org/officeDocument/2006/relationships/audio" Target="../media/audio1.wav"/><Relationship Id="rId35" Type="http://schemas.openxmlformats.org/officeDocument/2006/relationships/tags" Target="../tags/tag24.xml"/><Relationship Id="rId34" Type="http://schemas.openxmlformats.org/officeDocument/2006/relationships/tags" Target="../tags/tag23.xml"/><Relationship Id="rId33" Type="http://schemas.openxmlformats.org/officeDocument/2006/relationships/tags" Target="../tags/tag22.xml"/><Relationship Id="rId32" Type="http://schemas.openxmlformats.org/officeDocument/2006/relationships/tags" Target="../tags/tag21.xml"/><Relationship Id="rId31" Type="http://schemas.openxmlformats.org/officeDocument/2006/relationships/tags" Target="../tags/tag20.xml"/><Relationship Id="rId30" Type="http://schemas.openxmlformats.org/officeDocument/2006/relationships/tags" Target="../tags/tag19.xml"/><Relationship Id="rId3" Type="http://schemas.openxmlformats.org/officeDocument/2006/relationships/image" Target="../media/image3.jpeg"/><Relationship Id="rId29" Type="http://schemas.openxmlformats.org/officeDocument/2006/relationships/tags" Target="../tags/tag18.xml"/><Relationship Id="rId28" Type="http://schemas.openxmlformats.org/officeDocument/2006/relationships/image" Target="../media/image13.jpeg"/><Relationship Id="rId27" Type="http://schemas.openxmlformats.org/officeDocument/2006/relationships/tags" Target="../tags/tag17.xml"/><Relationship Id="rId26" Type="http://schemas.openxmlformats.org/officeDocument/2006/relationships/tags" Target="../tags/tag16.xml"/><Relationship Id="rId25" Type="http://schemas.openxmlformats.org/officeDocument/2006/relationships/tags" Target="../tags/tag15.xml"/><Relationship Id="rId24" Type="http://schemas.openxmlformats.org/officeDocument/2006/relationships/tags" Target="../tags/tag14.xml"/><Relationship Id="rId23" Type="http://schemas.openxmlformats.org/officeDocument/2006/relationships/tags" Target="../tags/tag13.xml"/><Relationship Id="rId22" Type="http://schemas.openxmlformats.org/officeDocument/2006/relationships/tags" Target="../tags/tag12.xml"/><Relationship Id="rId21" Type="http://schemas.openxmlformats.org/officeDocument/2006/relationships/tags" Target="../tags/tag11.xml"/><Relationship Id="rId20" Type="http://schemas.openxmlformats.org/officeDocument/2006/relationships/tags" Target="../tags/tag10.xml"/><Relationship Id="rId2" Type="http://schemas.openxmlformats.org/officeDocument/2006/relationships/tags" Target="../tags/tag2.xml"/><Relationship Id="rId19" Type="http://schemas.openxmlformats.org/officeDocument/2006/relationships/tags" Target="../tags/tag9.xml"/><Relationship Id="rId18" Type="http://schemas.openxmlformats.org/officeDocument/2006/relationships/tags" Target="../tags/tag8.xml"/><Relationship Id="rId17" Type="http://schemas.openxmlformats.org/officeDocument/2006/relationships/tags" Target="../tags/tag7.xml"/><Relationship Id="rId16" Type="http://schemas.openxmlformats.org/officeDocument/2006/relationships/tags" Target="../tags/tag6.xml"/><Relationship Id="rId15" Type="http://schemas.openxmlformats.org/officeDocument/2006/relationships/image" Target="../media/image12.png"/><Relationship Id="rId14" Type="http://schemas.openxmlformats.org/officeDocument/2006/relationships/tags" Target="../tags/tag5.xml"/><Relationship Id="rId13" Type="http://schemas.openxmlformats.org/officeDocument/2006/relationships/image" Target="../media/image11.png"/><Relationship Id="rId12" Type="http://schemas.openxmlformats.org/officeDocument/2006/relationships/tags" Target="../tags/tag4.xml"/><Relationship Id="rId11" Type="http://schemas.openxmlformats.org/officeDocument/2006/relationships/tags" Target="../tags/tag3.xml"/><Relationship Id="rId10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26.xml"/><Relationship Id="rId7" Type="http://schemas.openxmlformats.org/officeDocument/2006/relationships/image" Target="../media/image11.pn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39" Type="http://schemas.openxmlformats.org/officeDocument/2006/relationships/slideLayout" Target="../slideLayouts/slideLayout1.xml"/><Relationship Id="rId38" Type="http://schemas.openxmlformats.org/officeDocument/2006/relationships/image" Target="../media/image18.jpeg"/><Relationship Id="rId37" Type="http://schemas.openxmlformats.org/officeDocument/2006/relationships/tags" Target="../tags/tag47.xml"/><Relationship Id="rId36" Type="http://schemas.openxmlformats.org/officeDocument/2006/relationships/tags" Target="../tags/tag46.xml"/><Relationship Id="rId35" Type="http://schemas.openxmlformats.org/officeDocument/2006/relationships/image" Target="../media/image17.png"/><Relationship Id="rId34" Type="http://schemas.openxmlformats.org/officeDocument/2006/relationships/image" Target="../media/image16.png"/><Relationship Id="rId33" Type="http://schemas.openxmlformats.org/officeDocument/2006/relationships/image" Target="../media/image15.png"/><Relationship Id="rId32" Type="http://schemas.openxmlformats.org/officeDocument/2006/relationships/image" Target="../media/image14.png"/><Relationship Id="rId31" Type="http://schemas.microsoft.com/office/2007/relationships/media" Target="../media/audio1.wav"/><Relationship Id="rId30" Type="http://schemas.openxmlformats.org/officeDocument/2006/relationships/audio" Target="../media/audio1.wav"/><Relationship Id="rId3" Type="http://schemas.openxmlformats.org/officeDocument/2006/relationships/image" Target="../media/image3.jpeg"/><Relationship Id="rId29" Type="http://schemas.openxmlformats.org/officeDocument/2006/relationships/tags" Target="../tags/tag45.xml"/><Relationship Id="rId28" Type="http://schemas.openxmlformats.org/officeDocument/2006/relationships/tags" Target="../tags/tag44.xml"/><Relationship Id="rId27" Type="http://schemas.openxmlformats.org/officeDocument/2006/relationships/tags" Target="../tags/tag43.xml"/><Relationship Id="rId26" Type="http://schemas.openxmlformats.org/officeDocument/2006/relationships/tags" Target="../tags/tag42.xml"/><Relationship Id="rId25" Type="http://schemas.openxmlformats.org/officeDocument/2006/relationships/tags" Target="../tags/tag41.xml"/><Relationship Id="rId24" Type="http://schemas.openxmlformats.org/officeDocument/2006/relationships/tags" Target="../tags/tag40.xml"/><Relationship Id="rId23" Type="http://schemas.openxmlformats.org/officeDocument/2006/relationships/tags" Target="../tags/tag39.xml"/><Relationship Id="rId22" Type="http://schemas.openxmlformats.org/officeDocument/2006/relationships/image" Target="../media/image13.jpeg"/><Relationship Id="rId21" Type="http://schemas.openxmlformats.org/officeDocument/2006/relationships/tags" Target="../tags/tag38.xml"/><Relationship Id="rId20" Type="http://schemas.openxmlformats.org/officeDocument/2006/relationships/tags" Target="../tags/tag37.xml"/><Relationship Id="rId2" Type="http://schemas.openxmlformats.org/officeDocument/2006/relationships/tags" Target="../tags/tag25.xml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tags" Target="../tags/tag48.xml"/><Relationship Id="rId4" Type="http://schemas.microsoft.com/office/2007/relationships/media" Target="../media/audio1.wav"/><Relationship Id="rId3" Type="http://schemas.openxmlformats.org/officeDocument/2006/relationships/audio" Target="../media/audio1.wav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01173d6768754fdb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495"/>
            <a:ext cx="12192000" cy="68345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71545" y="2767965"/>
            <a:ext cx="7079615" cy="13220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8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秋天多么美</a:t>
            </a:r>
            <a:endParaRPr lang="zh-CN" altLang="en-US" sz="8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002655" y="5119920"/>
            <a:ext cx="4064000" cy="70675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4000">
                <a:latin typeface="Arial" panose="020B0604020202020204" pitchFamily="34" charset="0"/>
                <a:ea typeface="微软雅黑" panose="020B0503020204020204" charset="-122"/>
              </a:rPr>
              <a:t>制作：大班组</a:t>
            </a:r>
            <a:endParaRPr lang="zh-CN" altLang="en-US" sz="4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01d1739b0dc9d653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" y="443230"/>
            <a:ext cx="1456055" cy="953770"/>
          </a:xfrm>
          <a:prstGeom prst="rect">
            <a:avLst/>
          </a:prstGeom>
        </p:spPr>
      </p:pic>
      <p:pic>
        <p:nvPicPr>
          <p:cNvPr id="3" name="图片 2" descr="t01d1739b0dc9d653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>
            <a:off x="2131695" y="443230"/>
            <a:ext cx="1456055" cy="953770"/>
          </a:xfrm>
          <a:prstGeom prst="rect">
            <a:avLst/>
          </a:prstGeom>
        </p:spPr>
      </p:pic>
      <p:pic>
        <p:nvPicPr>
          <p:cNvPr id="4" name="图片 3" descr="t014d07abe7de85e9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310" y="107315"/>
            <a:ext cx="1375410" cy="1375410"/>
          </a:xfrm>
          <a:prstGeom prst="rect">
            <a:avLst/>
          </a:prstGeom>
        </p:spPr>
      </p:pic>
      <p:pic>
        <p:nvPicPr>
          <p:cNvPr id="5" name="图片 4" descr="t01f27fa4e574d3fbc9"/>
          <p:cNvPicPr>
            <a:picLocks noChangeAspect="1"/>
          </p:cNvPicPr>
          <p:nvPr/>
        </p:nvPicPr>
        <p:blipFill>
          <a:blip r:embed="rId4"/>
          <a:srcRect l="10671" t="11814" r="8054" b="8387"/>
          <a:stretch>
            <a:fillRect/>
          </a:stretch>
        </p:blipFill>
        <p:spPr>
          <a:xfrm>
            <a:off x="6096000" y="197485"/>
            <a:ext cx="1478915" cy="1447800"/>
          </a:xfrm>
          <a:prstGeom prst="rect">
            <a:avLst/>
          </a:prstGeom>
        </p:spPr>
      </p:pic>
      <p:pic>
        <p:nvPicPr>
          <p:cNvPr id="6" name="图片 5" descr="t01bcfca27488080a76"/>
          <p:cNvPicPr>
            <a:picLocks noChangeAspect="1"/>
          </p:cNvPicPr>
          <p:nvPr/>
        </p:nvPicPr>
        <p:blipFill>
          <a:blip r:embed="rId5"/>
          <a:srcRect l="12238" t="18825" r="15463" b="13963"/>
          <a:stretch>
            <a:fillRect/>
          </a:stretch>
        </p:blipFill>
        <p:spPr>
          <a:xfrm>
            <a:off x="8098155" y="348615"/>
            <a:ext cx="1505585" cy="1400175"/>
          </a:xfrm>
          <a:prstGeom prst="rect">
            <a:avLst/>
          </a:prstGeom>
        </p:spPr>
      </p:pic>
      <p:pic>
        <p:nvPicPr>
          <p:cNvPr id="7" name="图片 6" descr="t035d6b061f72eed4b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6980" y="348615"/>
            <a:ext cx="1353820" cy="1399540"/>
          </a:xfrm>
          <a:prstGeom prst="rect">
            <a:avLst/>
          </a:prstGeom>
        </p:spPr>
      </p:pic>
      <p:pic>
        <p:nvPicPr>
          <p:cNvPr id="8" name="图片 7" descr="QQ截图202310041936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925" y="2165985"/>
            <a:ext cx="1009015" cy="1186815"/>
          </a:xfrm>
          <a:prstGeom prst="rect">
            <a:avLst/>
          </a:prstGeom>
        </p:spPr>
      </p:pic>
      <p:pic>
        <p:nvPicPr>
          <p:cNvPr id="9" name="图片 8" descr="t01cea23d4cc99eb7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165" y="2272665"/>
            <a:ext cx="1014095" cy="825500"/>
          </a:xfrm>
          <a:prstGeom prst="rect">
            <a:avLst/>
          </a:prstGeom>
        </p:spPr>
      </p:pic>
      <p:pic>
        <p:nvPicPr>
          <p:cNvPr id="10" name="图片 9" descr="t01b346800b2bbcf4db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0485" y="2229485"/>
            <a:ext cx="1212215" cy="944245"/>
          </a:xfrm>
          <a:prstGeom prst="rect">
            <a:avLst/>
          </a:prstGeom>
        </p:spPr>
      </p:pic>
      <p:pic>
        <p:nvPicPr>
          <p:cNvPr id="11" name="图片 10" descr="t01a1001d8d4bad19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7315" y="2165985"/>
            <a:ext cx="1345565" cy="1186815"/>
          </a:xfrm>
          <a:prstGeom prst="rect">
            <a:avLst/>
          </a:prstGeom>
        </p:spPr>
      </p:pic>
      <p:pic>
        <p:nvPicPr>
          <p:cNvPr id="12" name="图片 11" descr="t035d6b061f72eed4b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21095" y="1953260"/>
            <a:ext cx="1353820" cy="1399540"/>
          </a:xfrm>
          <a:prstGeom prst="rect">
            <a:avLst/>
          </a:prstGeom>
        </p:spPr>
      </p:pic>
      <p:pic>
        <p:nvPicPr>
          <p:cNvPr id="13" name="图片 12" descr="t035d6b061f72eed4b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249920" y="1953260"/>
            <a:ext cx="1353820" cy="13995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292735" y="3843020"/>
            <a:ext cx="5081270" cy="831850"/>
            <a:chOff x="461" y="6052"/>
            <a:chExt cx="8002" cy="1310"/>
          </a:xfrm>
        </p:grpSpPr>
        <p:pic>
          <p:nvPicPr>
            <p:cNvPr id="23" name="图片 22" descr="QQ截图2023100419254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1" y="6052"/>
              <a:ext cx="950" cy="1310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2992" y="6080"/>
              <a:ext cx="1650" cy="1210"/>
              <a:chOff x="1584" y="6168"/>
              <a:chExt cx="1650" cy="1210"/>
            </a:xfrm>
          </p:grpSpPr>
          <p:pic>
            <p:nvPicPr>
              <p:cNvPr id="30" name="图片 29" descr="QQ截图20231004192534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1584" y="6168"/>
                <a:ext cx="990" cy="1210"/>
              </a:xfrm>
              <a:prstGeom prst="rect">
                <a:avLst/>
              </a:prstGeom>
            </p:spPr>
          </p:pic>
          <p:pic>
            <p:nvPicPr>
              <p:cNvPr id="29" name="图片 28" descr="QQ截图20231004192534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2244" y="6168"/>
                <a:ext cx="990" cy="1210"/>
              </a:xfrm>
              <a:prstGeom prst="rect">
                <a:avLst/>
              </a:prstGeom>
            </p:spPr>
          </p:pic>
        </p:grpSp>
        <p:grpSp>
          <p:nvGrpSpPr>
            <p:cNvPr id="31" name="组合 30"/>
            <p:cNvGrpSpPr/>
            <p:nvPr/>
          </p:nvGrpSpPr>
          <p:grpSpPr>
            <a:xfrm>
              <a:off x="5563" y="6052"/>
              <a:ext cx="2901" cy="1238"/>
              <a:chOff x="4155" y="6202"/>
              <a:chExt cx="2901" cy="1238"/>
            </a:xfrm>
          </p:grpSpPr>
          <p:pic>
            <p:nvPicPr>
              <p:cNvPr id="28" name="图片 27" descr="QQ截图20231004192534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4155" y="6202"/>
                <a:ext cx="990" cy="1210"/>
              </a:xfrm>
              <a:prstGeom prst="rect">
                <a:avLst/>
              </a:prstGeom>
            </p:spPr>
          </p:pic>
          <p:pic>
            <p:nvPicPr>
              <p:cNvPr id="27" name="图片 26" descr="QQ截图20231004192534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4819" y="6205"/>
                <a:ext cx="990" cy="1210"/>
              </a:xfrm>
              <a:prstGeom prst="rect">
                <a:avLst/>
              </a:prstGeom>
            </p:spPr>
          </p:pic>
          <p:pic>
            <p:nvPicPr>
              <p:cNvPr id="26" name="图片 25" descr="QQ截图20231004192534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5445" y="6205"/>
                <a:ext cx="990" cy="1210"/>
              </a:xfrm>
              <a:prstGeom prst="rect">
                <a:avLst/>
              </a:prstGeom>
            </p:spPr>
          </p:pic>
          <p:pic>
            <p:nvPicPr>
              <p:cNvPr id="25" name="图片 24" descr="QQ截图20231004192534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6066" y="6230"/>
                <a:ext cx="990" cy="1210"/>
              </a:xfrm>
              <a:prstGeom prst="rect">
                <a:avLst/>
              </a:prstGeom>
            </p:spPr>
          </p:pic>
        </p:grpSp>
      </p:grpSp>
      <p:grpSp>
        <p:nvGrpSpPr>
          <p:cNvPr id="34" name="组合 33"/>
          <p:cNvGrpSpPr/>
          <p:nvPr/>
        </p:nvGrpSpPr>
        <p:grpSpPr>
          <a:xfrm>
            <a:off x="6257290" y="3858895"/>
            <a:ext cx="5081270" cy="831850"/>
            <a:chOff x="461" y="6052"/>
            <a:chExt cx="8002" cy="1310"/>
          </a:xfrm>
        </p:grpSpPr>
        <p:pic>
          <p:nvPicPr>
            <p:cNvPr id="35" name="图片 34" descr="QQ截图20231004192542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461" y="6052"/>
              <a:ext cx="950" cy="1310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2992" y="6080"/>
              <a:ext cx="1650" cy="1210"/>
              <a:chOff x="1584" y="6168"/>
              <a:chExt cx="1650" cy="1210"/>
            </a:xfrm>
          </p:grpSpPr>
          <p:pic>
            <p:nvPicPr>
              <p:cNvPr id="37" name="图片 36" descr="QQ截图20231004192534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1584" y="6168"/>
                <a:ext cx="990" cy="1210"/>
              </a:xfrm>
              <a:prstGeom prst="rect">
                <a:avLst/>
              </a:prstGeom>
            </p:spPr>
          </p:pic>
          <p:pic>
            <p:nvPicPr>
              <p:cNvPr id="38" name="图片 37" descr="QQ截图20231004192534"/>
              <p:cNvPicPr>
                <a:picLocks noChangeAspect="1"/>
              </p:cNvPicPr>
              <p:nvPr>
                <p:custDataLst>
                  <p:tags r:id="rId23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2244" y="6168"/>
                <a:ext cx="990" cy="1210"/>
              </a:xfrm>
              <a:prstGeom prst="rect">
                <a:avLst/>
              </a:prstGeom>
            </p:spPr>
          </p:pic>
        </p:grpSp>
        <p:grpSp>
          <p:nvGrpSpPr>
            <p:cNvPr id="39" name="组合 38"/>
            <p:cNvGrpSpPr/>
            <p:nvPr/>
          </p:nvGrpSpPr>
          <p:grpSpPr>
            <a:xfrm>
              <a:off x="5563" y="6052"/>
              <a:ext cx="2901" cy="1238"/>
              <a:chOff x="4155" y="6202"/>
              <a:chExt cx="2901" cy="1238"/>
            </a:xfrm>
          </p:grpSpPr>
          <p:pic>
            <p:nvPicPr>
              <p:cNvPr id="40" name="图片 39" descr="QQ截图20231004192534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4155" y="6202"/>
                <a:ext cx="990" cy="1210"/>
              </a:xfrm>
              <a:prstGeom prst="rect">
                <a:avLst/>
              </a:prstGeom>
            </p:spPr>
          </p:pic>
          <p:pic>
            <p:nvPicPr>
              <p:cNvPr id="41" name="图片 40" descr="QQ截图20231004192534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4819" y="6205"/>
                <a:ext cx="990" cy="1210"/>
              </a:xfrm>
              <a:prstGeom prst="rect">
                <a:avLst/>
              </a:prstGeom>
            </p:spPr>
          </p:pic>
          <p:pic>
            <p:nvPicPr>
              <p:cNvPr id="42" name="图片 41" descr="QQ截图20231004192534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5445" y="6205"/>
                <a:ext cx="990" cy="1210"/>
              </a:xfrm>
              <a:prstGeom prst="rect">
                <a:avLst/>
              </a:prstGeom>
            </p:spPr>
          </p:pic>
          <p:pic>
            <p:nvPicPr>
              <p:cNvPr id="43" name="图片 42" descr="QQ截图20231004192534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6066" y="6230"/>
                <a:ext cx="990" cy="1210"/>
              </a:xfrm>
              <a:prstGeom prst="rect">
                <a:avLst/>
              </a:prstGeom>
            </p:spPr>
          </p:pic>
        </p:grpSp>
      </p:grpSp>
      <p:pic>
        <p:nvPicPr>
          <p:cNvPr id="44" name="图片 43" descr="t015c9d14334825e59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05740" y="5481955"/>
            <a:ext cx="1219200" cy="762000"/>
          </a:xfrm>
          <a:prstGeom prst="rect">
            <a:avLst/>
          </a:prstGeom>
        </p:spPr>
      </p:pic>
      <p:pic>
        <p:nvPicPr>
          <p:cNvPr id="45" name="图片 44" descr="t015c9d14334825e595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004060" y="5481955"/>
            <a:ext cx="1219200" cy="762000"/>
          </a:xfrm>
          <a:prstGeom prst="rect">
            <a:avLst/>
          </a:prstGeom>
        </p:spPr>
      </p:pic>
      <p:pic>
        <p:nvPicPr>
          <p:cNvPr id="53" name="图片 52" descr="QQ截图202310041925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14235" y="5427345"/>
            <a:ext cx="603250" cy="831850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4381500" y="5472430"/>
            <a:ext cx="2282825" cy="786765"/>
            <a:chOff x="9105" y="8209"/>
            <a:chExt cx="3595" cy="1239"/>
          </a:xfrm>
        </p:grpSpPr>
        <p:grpSp>
          <p:nvGrpSpPr>
            <p:cNvPr id="51" name="组合 50"/>
            <p:cNvGrpSpPr/>
            <p:nvPr/>
          </p:nvGrpSpPr>
          <p:grpSpPr>
            <a:xfrm>
              <a:off x="9105" y="8209"/>
              <a:ext cx="2954" cy="1215"/>
              <a:chOff x="9105" y="8209"/>
              <a:chExt cx="2954" cy="1215"/>
            </a:xfrm>
          </p:grpSpPr>
          <p:pic>
            <p:nvPicPr>
              <p:cNvPr id="50" name="图片 49" descr="QQ截图20231004192534"/>
              <p:cNvPicPr>
                <a:picLocks noChangeAspect="1"/>
              </p:cNvPicPr>
              <p:nvPr>
                <p:custDataLst>
                  <p:tags r:id="rId30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9105" y="8209"/>
                <a:ext cx="990" cy="1210"/>
              </a:xfrm>
              <a:prstGeom prst="rect">
                <a:avLst/>
              </a:prstGeom>
            </p:spPr>
          </p:pic>
          <p:pic>
            <p:nvPicPr>
              <p:cNvPr id="49" name="图片 48" descr="QQ截图20231004192534"/>
              <p:cNvPicPr>
                <a:picLocks noChangeAspect="1"/>
              </p:cNvPicPr>
              <p:nvPr>
                <p:custDataLst>
                  <p:tags r:id="rId31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9854" y="8209"/>
                <a:ext cx="990" cy="1210"/>
              </a:xfrm>
              <a:prstGeom prst="rect">
                <a:avLst/>
              </a:prstGeom>
            </p:spPr>
          </p:pic>
          <p:pic>
            <p:nvPicPr>
              <p:cNvPr id="48" name="图片 47" descr="QQ截图20231004192534"/>
              <p:cNvPicPr>
                <a:picLocks noChangeAspect="1"/>
              </p:cNvPicPr>
              <p:nvPr>
                <p:custDataLst>
                  <p:tags r:id="rId32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10495" y="8214"/>
                <a:ext cx="990" cy="1210"/>
              </a:xfrm>
              <a:prstGeom prst="rect">
                <a:avLst/>
              </a:prstGeom>
            </p:spPr>
          </p:pic>
          <p:pic>
            <p:nvPicPr>
              <p:cNvPr id="47" name="图片 46" descr="QQ截图20231004192534"/>
              <p:cNvPicPr>
                <a:picLocks noChangeAspect="1"/>
              </p:cNvPicPr>
              <p:nvPr>
                <p:custDataLst>
                  <p:tags r:id="rId33"/>
                </p:custDataLst>
              </p:nvPr>
            </p:nvPicPr>
            <p:blipFill>
              <a:blip r:embed="rId15"/>
              <a:stretch>
                <a:fillRect/>
              </a:stretch>
            </p:blipFill>
            <p:spPr>
              <a:xfrm>
                <a:off x="11069" y="8214"/>
                <a:ext cx="990" cy="1210"/>
              </a:xfrm>
              <a:prstGeom prst="rect">
                <a:avLst/>
              </a:prstGeom>
            </p:spPr>
          </p:pic>
        </p:grpSp>
        <p:pic>
          <p:nvPicPr>
            <p:cNvPr id="52" name="图片 51" descr="QQ截图2023100419253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10" y="8238"/>
              <a:ext cx="990" cy="1210"/>
            </a:xfrm>
            <a:prstGeom prst="rect">
              <a:avLst/>
            </a:prstGeom>
          </p:spPr>
        </p:pic>
      </p:grpSp>
      <p:pic>
        <p:nvPicPr>
          <p:cNvPr id="54" name="图片 53" descr="QQ截图20231004192542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098155" y="5427345"/>
            <a:ext cx="603250" cy="831850"/>
          </a:xfrm>
          <a:prstGeom prst="rect">
            <a:avLst/>
          </a:prstGeom>
        </p:spPr>
      </p:pic>
      <p:pic>
        <p:nvPicPr>
          <p:cNvPr id="56" name="图片 55" descr="t015c9d14334825e595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9509125" y="5497195"/>
            <a:ext cx="1219200" cy="762000"/>
          </a:xfrm>
          <a:prstGeom prst="rect">
            <a:avLst/>
          </a:prstGeom>
        </p:spPr>
      </p:pic>
      <p:pic>
        <p:nvPicPr>
          <p:cNvPr id="57" name="16、秋天多么美">
            <a:hlinkClick r:id="" action="ppaction://media"/>
          </p:cNvPr>
          <p:cNvPicPr/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1221085" y="5742305"/>
            <a:ext cx="774700" cy="694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7966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01d1739b0dc9d653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485" y="443230"/>
            <a:ext cx="1456055" cy="953770"/>
          </a:xfrm>
          <a:prstGeom prst="rect">
            <a:avLst/>
          </a:prstGeom>
        </p:spPr>
      </p:pic>
      <p:pic>
        <p:nvPicPr>
          <p:cNvPr id="3" name="图片 2" descr="t01d1739b0dc9d653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>
            <a:off x="2131695" y="443230"/>
            <a:ext cx="1456055" cy="953770"/>
          </a:xfrm>
          <a:prstGeom prst="rect">
            <a:avLst/>
          </a:prstGeom>
        </p:spPr>
      </p:pic>
      <p:pic>
        <p:nvPicPr>
          <p:cNvPr id="4" name="图片 3" descr="t014d07abe7de85e9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310" y="107315"/>
            <a:ext cx="1375410" cy="1375410"/>
          </a:xfrm>
          <a:prstGeom prst="rect">
            <a:avLst/>
          </a:prstGeom>
        </p:spPr>
      </p:pic>
      <p:pic>
        <p:nvPicPr>
          <p:cNvPr id="6" name="图片 5" descr="t01bcfca27488080a76"/>
          <p:cNvPicPr>
            <a:picLocks noChangeAspect="1"/>
          </p:cNvPicPr>
          <p:nvPr/>
        </p:nvPicPr>
        <p:blipFill>
          <a:blip r:embed="rId4"/>
          <a:srcRect l="12238" t="18825" r="15463" b="13963"/>
          <a:stretch>
            <a:fillRect/>
          </a:stretch>
        </p:blipFill>
        <p:spPr>
          <a:xfrm>
            <a:off x="8098155" y="348615"/>
            <a:ext cx="1505585" cy="1400175"/>
          </a:xfrm>
          <a:prstGeom prst="rect">
            <a:avLst/>
          </a:prstGeom>
        </p:spPr>
      </p:pic>
      <p:pic>
        <p:nvPicPr>
          <p:cNvPr id="8" name="图片 7" descr="QQ截图202310041936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25" y="2165985"/>
            <a:ext cx="1009015" cy="1186815"/>
          </a:xfrm>
          <a:prstGeom prst="rect">
            <a:avLst/>
          </a:prstGeom>
        </p:spPr>
      </p:pic>
      <p:pic>
        <p:nvPicPr>
          <p:cNvPr id="9" name="图片 8" descr="t01cea23d4cc99eb7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165" y="2272665"/>
            <a:ext cx="1014095" cy="82550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292735" y="3843020"/>
            <a:ext cx="5081270" cy="831850"/>
            <a:chOff x="461" y="6052"/>
            <a:chExt cx="8002" cy="1310"/>
          </a:xfrm>
        </p:grpSpPr>
        <p:pic>
          <p:nvPicPr>
            <p:cNvPr id="23" name="图片 22" descr="QQ截图2023100419254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1" y="6052"/>
              <a:ext cx="950" cy="1310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2992" y="6080"/>
              <a:ext cx="1650" cy="1210"/>
              <a:chOff x="1584" y="6168"/>
              <a:chExt cx="1650" cy="1210"/>
            </a:xfrm>
          </p:grpSpPr>
          <p:pic>
            <p:nvPicPr>
              <p:cNvPr id="30" name="图片 29" descr="QQ截图20231004192534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584" y="6168"/>
                <a:ext cx="990" cy="1210"/>
              </a:xfrm>
              <a:prstGeom prst="rect">
                <a:avLst/>
              </a:prstGeom>
            </p:spPr>
          </p:pic>
          <p:pic>
            <p:nvPicPr>
              <p:cNvPr id="29" name="图片 28" descr="QQ截图20231004192534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2244" y="6168"/>
                <a:ext cx="990" cy="1210"/>
              </a:xfrm>
              <a:prstGeom prst="rect">
                <a:avLst/>
              </a:prstGeom>
            </p:spPr>
          </p:pic>
        </p:grpSp>
        <p:grpSp>
          <p:nvGrpSpPr>
            <p:cNvPr id="31" name="组合 30"/>
            <p:cNvGrpSpPr/>
            <p:nvPr/>
          </p:nvGrpSpPr>
          <p:grpSpPr>
            <a:xfrm>
              <a:off x="5563" y="6052"/>
              <a:ext cx="2901" cy="1238"/>
              <a:chOff x="4155" y="6202"/>
              <a:chExt cx="2901" cy="1238"/>
            </a:xfrm>
          </p:grpSpPr>
          <p:pic>
            <p:nvPicPr>
              <p:cNvPr id="28" name="图片 27" descr="QQ截图20231004192534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4155" y="6202"/>
                <a:ext cx="990" cy="1210"/>
              </a:xfrm>
              <a:prstGeom prst="rect">
                <a:avLst/>
              </a:prstGeom>
            </p:spPr>
          </p:pic>
          <p:pic>
            <p:nvPicPr>
              <p:cNvPr id="27" name="图片 26" descr="QQ截图20231004192534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4819" y="6205"/>
                <a:ext cx="990" cy="1210"/>
              </a:xfrm>
              <a:prstGeom prst="rect">
                <a:avLst/>
              </a:prstGeom>
            </p:spPr>
          </p:pic>
          <p:pic>
            <p:nvPicPr>
              <p:cNvPr id="26" name="图片 25" descr="QQ截图20231004192534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5445" y="6205"/>
                <a:ext cx="990" cy="1210"/>
              </a:xfrm>
              <a:prstGeom prst="rect">
                <a:avLst/>
              </a:prstGeom>
            </p:spPr>
          </p:pic>
          <p:pic>
            <p:nvPicPr>
              <p:cNvPr id="25" name="图片 24" descr="QQ截图20231004192534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6066" y="6230"/>
                <a:ext cx="990" cy="1210"/>
              </a:xfrm>
              <a:prstGeom prst="rect">
                <a:avLst/>
              </a:prstGeom>
            </p:spPr>
          </p:pic>
        </p:grpSp>
      </p:grpSp>
      <p:grpSp>
        <p:nvGrpSpPr>
          <p:cNvPr id="34" name="组合 33"/>
          <p:cNvGrpSpPr/>
          <p:nvPr/>
        </p:nvGrpSpPr>
        <p:grpSpPr>
          <a:xfrm>
            <a:off x="6257290" y="3858895"/>
            <a:ext cx="5081270" cy="831850"/>
            <a:chOff x="461" y="6052"/>
            <a:chExt cx="8002" cy="1310"/>
          </a:xfrm>
        </p:grpSpPr>
        <p:pic>
          <p:nvPicPr>
            <p:cNvPr id="35" name="图片 34" descr="QQ截图20231004192542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461" y="6052"/>
              <a:ext cx="950" cy="1310"/>
            </a:xfrm>
            <a:prstGeom prst="rect">
              <a:avLst/>
            </a:prstGeom>
          </p:spPr>
        </p:pic>
        <p:grpSp>
          <p:nvGrpSpPr>
            <p:cNvPr id="36" name="组合 35"/>
            <p:cNvGrpSpPr/>
            <p:nvPr/>
          </p:nvGrpSpPr>
          <p:grpSpPr>
            <a:xfrm>
              <a:off x="2992" y="6080"/>
              <a:ext cx="1650" cy="1210"/>
              <a:chOff x="1584" y="6168"/>
              <a:chExt cx="1650" cy="1210"/>
            </a:xfrm>
          </p:grpSpPr>
          <p:pic>
            <p:nvPicPr>
              <p:cNvPr id="37" name="图片 36" descr="QQ截图20231004192534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584" y="6168"/>
                <a:ext cx="990" cy="1210"/>
              </a:xfrm>
              <a:prstGeom prst="rect">
                <a:avLst/>
              </a:prstGeom>
            </p:spPr>
          </p:pic>
          <p:pic>
            <p:nvPicPr>
              <p:cNvPr id="38" name="图片 37" descr="QQ截图20231004192534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2244" y="6168"/>
                <a:ext cx="990" cy="1210"/>
              </a:xfrm>
              <a:prstGeom prst="rect">
                <a:avLst/>
              </a:prstGeom>
            </p:spPr>
          </p:pic>
        </p:grpSp>
        <p:grpSp>
          <p:nvGrpSpPr>
            <p:cNvPr id="39" name="组合 38"/>
            <p:cNvGrpSpPr/>
            <p:nvPr/>
          </p:nvGrpSpPr>
          <p:grpSpPr>
            <a:xfrm>
              <a:off x="5563" y="6052"/>
              <a:ext cx="2901" cy="1238"/>
              <a:chOff x="4155" y="6202"/>
              <a:chExt cx="2901" cy="1238"/>
            </a:xfrm>
          </p:grpSpPr>
          <p:pic>
            <p:nvPicPr>
              <p:cNvPr id="40" name="图片 39" descr="QQ截图20231004192534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4155" y="6202"/>
                <a:ext cx="990" cy="1210"/>
              </a:xfrm>
              <a:prstGeom prst="rect">
                <a:avLst/>
              </a:prstGeom>
            </p:spPr>
          </p:pic>
          <p:pic>
            <p:nvPicPr>
              <p:cNvPr id="41" name="图片 40" descr="QQ截图20231004192534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4819" y="6205"/>
                <a:ext cx="990" cy="1210"/>
              </a:xfrm>
              <a:prstGeom prst="rect">
                <a:avLst/>
              </a:prstGeom>
            </p:spPr>
          </p:pic>
          <p:pic>
            <p:nvPicPr>
              <p:cNvPr id="42" name="图片 41" descr="QQ截图20231004192534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5445" y="6205"/>
                <a:ext cx="990" cy="1210"/>
              </a:xfrm>
              <a:prstGeom prst="rect">
                <a:avLst/>
              </a:prstGeom>
            </p:spPr>
          </p:pic>
          <p:pic>
            <p:nvPicPr>
              <p:cNvPr id="43" name="图片 42" descr="QQ截图20231004192534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6066" y="6230"/>
                <a:ext cx="990" cy="1210"/>
              </a:xfrm>
              <a:prstGeom prst="rect">
                <a:avLst/>
              </a:prstGeom>
            </p:spPr>
          </p:pic>
        </p:grpSp>
      </p:grpSp>
      <p:pic>
        <p:nvPicPr>
          <p:cNvPr id="44" name="图片 43" descr="t015c9d14334825e59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5740" y="5481955"/>
            <a:ext cx="1219200" cy="762000"/>
          </a:xfrm>
          <a:prstGeom prst="rect">
            <a:avLst/>
          </a:prstGeom>
        </p:spPr>
      </p:pic>
      <p:pic>
        <p:nvPicPr>
          <p:cNvPr id="45" name="图片 44" descr="t015c9d14334825e59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2004060" y="5481955"/>
            <a:ext cx="1219200" cy="762000"/>
          </a:xfrm>
          <a:prstGeom prst="rect">
            <a:avLst/>
          </a:prstGeom>
        </p:spPr>
      </p:pic>
      <p:pic>
        <p:nvPicPr>
          <p:cNvPr id="53" name="图片 52" descr="QQ截图202310041925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235" y="5427345"/>
            <a:ext cx="603250" cy="831850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4381500" y="5472430"/>
            <a:ext cx="2282825" cy="786765"/>
            <a:chOff x="9105" y="8209"/>
            <a:chExt cx="3595" cy="1239"/>
          </a:xfrm>
        </p:grpSpPr>
        <p:grpSp>
          <p:nvGrpSpPr>
            <p:cNvPr id="51" name="组合 50"/>
            <p:cNvGrpSpPr/>
            <p:nvPr/>
          </p:nvGrpSpPr>
          <p:grpSpPr>
            <a:xfrm>
              <a:off x="9105" y="8209"/>
              <a:ext cx="2954" cy="1215"/>
              <a:chOff x="9105" y="8209"/>
              <a:chExt cx="2954" cy="1215"/>
            </a:xfrm>
          </p:grpSpPr>
          <p:pic>
            <p:nvPicPr>
              <p:cNvPr id="50" name="图片 49" descr="QQ截图20231004192534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9105" y="8209"/>
                <a:ext cx="990" cy="1210"/>
              </a:xfrm>
              <a:prstGeom prst="rect">
                <a:avLst/>
              </a:prstGeom>
            </p:spPr>
          </p:pic>
          <p:pic>
            <p:nvPicPr>
              <p:cNvPr id="49" name="图片 48" descr="QQ截图20231004192534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9854" y="8209"/>
                <a:ext cx="990" cy="1210"/>
              </a:xfrm>
              <a:prstGeom prst="rect">
                <a:avLst/>
              </a:prstGeom>
            </p:spPr>
          </p:pic>
          <p:pic>
            <p:nvPicPr>
              <p:cNvPr id="48" name="图片 47" descr="QQ截图20231004192534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0495" y="8214"/>
                <a:ext cx="990" cy="1210"/>
              </a:xfrm>
              <a:prstGeom prst="rect">
                <a:avLst/>
              </a:prstGeom>
            </p:spPr>
          </p:pic>
          <p:pic>
            <p:nvPicPr>
              <p:cNvPr id="47" name="图片 46" descr="QQ截图20231004192534"/>
              <p:cNvPicPr>
                <a:picLocks noChangeAspect="1"/>
              </p:cNvPicPr>
              <p:nvPr>
                <p:custDataLst>
                  <p:tags r:id="rId27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11069" y="8214"/>
                <a:ext cx="990" cy="1210"/>
              </a:xfrm>
              <a:prstGeom prst="rect">
                <a:avLst/>
              </a:prstGeom>
            </p:spPr>
          </p:pic>
        </p:grpSp>
        <p:pic>
          <p:nvPicPr>
            <p:cNvPr id="52" name="图片 51" descr="QQ截图202310041925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710" y="8238"/>
              <a:ext cx="990" cy="1210"/>
            </a:xfrm>
            <a:prstGeom prst="rect">
              <a:avLst/>
            </a:prstGeom>
          </p:spPr>
        </p:pic>
      </p:grpSp>
      <p:pic>
        <p:nvPicPr>
          <p:cNvPr id="54" name="图片 53" descr="QQ截图20231004192542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098155" y="5427345"/>
            <a:ext cx="603250" cy="831850"/>
          </a:xfrm>
          <a:prstGeom prst="rect">
            <a:avLst/>
          </a:prstGeom>
        </p:spPr>
      </p:pic>
      <p:pic>
        <p:nvPicPr>
          <p:cNvPr id="56" name="图片 55" descr="t015c9d14334825e595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509125" y="5497195"/>
            <a:ext cx="1219200" cy="762000"/>
          </a:xfrm>
          <a:prstGeom prst="rect">
            <a:avLst/>
          </a:prstGeom>
        </p:spPr>
      </p:pic>
      <p:pic>
        <p:nvPicPr>
          <p:cNvPr id="57" name="16、秋天多么美">
            <a:hlinkClick r:id="" action="ppaction://media"/>
          </p:cNvPr>
          <p:cNvPicPr/>
          <p:nvPr>
            <a:audioFile r:link="rId30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1275060" y="5711190"/>
            <a:ext cx="774700" cy="694690"/>
          </a:xfrm>
          <a:prstGeom prst="rect">
            <a:avLst/>
          </a:prstGeom>
        </p:spPr>
      </p:pic>
      <p:pic>
        <p:nvPicPr>
          <p:cNvPr id="14" name="图片 13" descr="t01503bd4c1c89c820c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257290" y="323215"/>
            <a:ext cx="1424940" cy="1424940"/>
          </a:xfrm>
          <a:prstGeom prst="rect">
            <a:avLst/>
          </a:prstGeom>
        </p:spPr>
      </p:pic>
      <p:pic>
        <p:nvPicPr>
          <p:cNvPr id="15" name="图片 14" descr="QQ截图2023100419114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627995" y="420370"/>
            <a:ext cx="803910" cy="1299845"/>
          </a:xfrm>
          <a:prstGeom prst="rect">
            <a:avLst/>
          </a:prstGeom>
        </p:spPr>
      </p:pic>
      <p:pic>
        <p:nvPicPr>
          <p:cNvPr id="16" name="图片 15" descr="t013fc93d810e30633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896360" y="2085340"/>
            <a:ext cx="1343660" cy="1343660"/>
          </a:xfrm>
          <a:prstGeom prst="rect">
            <a:avLst/>
          </a:prstGeom>
        </p:spPr>
      </p:pic>
      <p:pic>
        <p:nvPicPr>
          <p:cNvPr id="17" name="图片 16" descr="t01503bd4c1c89c820c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6384290" y="1927860"/>
            <a:ext cx="1424940" cy="1424940"/>
          </a:xfrm>
          <a:prstGeom prst="rect">
            <a:avLst/>
          </a:prstGeom>
        </p:spPr>
      </p:pic>
      <p:pic>
        <p:nvPicPr>
          <p:cNvPr id="18" name="图片 17" descr="t01503bd4c1c89c820c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8178800" y="2091055"/>
            <a:ext cx="1424940" cy="1424940"/>
          </a:xfrm>
          <a:prstGeom prst="rect">
            <a:avLst/>
          </a:prstGeom>
        </p:spPr>
      </p:pic>
      <p:pic>
        <p:nvPicPr>
          <p:cNvPr id="19" name="图片 18" descr="t03df08385259ba365e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248265" y="2273300"/>
            <a:ext cx="1090930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7966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QQ截图202310042008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4770" y="0"/>
            <a:ext cx="6003290" cy="6857365"/>
          </a:xfrm>
          <a:prstGeom prst="rect">
            <a:avLst/>
          </a:prstGeom>
        </p:spPr>
      </p:pic>
      <p:pic>
        <p:nvPicPr>
          <p:cNvPr id="5" name="图片 4" descr="QQ截图202310042008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223000" cy="6858000"/>
          </a:xfrm>
          <a:prstGeom prst="rect">
            <a:avLst/>
          </a:prstGeom>
        </p:spPr>
      </p:pic>
      <p:pic>
        <p:nvPicPr>
          <p:cNvPr id="57" name="16、秋天多么美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1306195"/>
            <a:ext cx="917575" cy="898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17966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commondata" val="eyJoZGlkIjoiYzdjNjk2ODY1NDc4NjE1ZGYxYmFiZjg2NDViNDRjOW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宽屏</PresentationFormat>
  <Paragraphs>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大嘴驴</cp:lastModifiedBy>
  <cp:revision>5</cp:revision>
  <dcterms:created xsi:type="dcterms:W3CDTF">2023-10-04T11:01:00Z</dcterms:created>
  <dcterms:modified xsi:type="dcterms:W3CDTF">2023-10-04T12:14:21Z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78DC4B89C17C4C03A79E0DD6509ED0E0_12</vt:lpwstr>
  </property>
  <property fmtid="{D5CDD505-2E9C-101B-9397-08002B2CF9AE}" pid="3" name="KSOProductBuildVer">
    <vt:lpwstr>2052-12.1.0.15374</vt:lpwstr>
  </property>
</Properties>
</file>