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72" r:id="rId21"/>
    <p:sldId id="274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WechatIMG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825" y="0"/>
            <a:ext cx="9149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60" y="0"/>
            <a:ext cx="914908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IMG4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139700"/>
            <a:ext cx="5189855" cy="3895725"/>
          </a:xfrm>
          <a:prstGeom prst="rect">
            <a:avLst/>
          </a:prstGeom>
        </p:spPr>
      </p:pic>
      <p:pic>
        <p:nvPicPr>
          <p:cNvPr id="5" name="图片 4" descr="WechatIMG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10" y="2442210"/>
            <a:ext cx="569087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WechatIMG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156845"/>
            <a:ext cx="5455285" cy="4088130"/>
          </a:xfrm>
          <a:prstGeom prst="rect">
            <a:avLst/>
          </a:prstGeom>
        </p:spPr>
      </p:pic>
      <p:pic>
        <p:nvPicPr>
          <p:cNvPr id="6" name="图片 5" descr="WechatIMG4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30" y="2409190"/>
            <a:ext cx="5582285" cy="41884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IMG4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410210"/>
            <a:ext cx="5349875" cy="4012565"/>
          </a:xfrm>
          <a:prstGeom prst="rect">
            <a:avLst/>
          </a:prstGeom>
        </p:spPr>
      </p:pic>
      <p:pic>
        <p:nvPicPr>
          <p:cNvPr id="5" name="图片 4" descr="WechatIMG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05" y="2331720"/>
            <a:ext cx="5720715" cy="4302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635"/>
            <a:ext cx="9143365" cy="6095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232410"/>
            <a:ext cx="9599295" cy="6393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730" y="0"/>
            <a:ext cx="9146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WechatIMG4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Gardenia</cp:lastModifiedBy>
  <cp:revision>12</cp:revision>
  <dcterms:created xsi:type="dcterms:W3CDTF">2023-10-09T10:44:15Z</dcterms:created>
  <dcterms:modified xsi:type="dcterms:W3CDTF">2023-10-09T10:44:15Z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ICV">
    <vt:lpwstr>1C7EC19A4DE2EFA662D72365DCB6F2D4</vt:lpwstr>
  </property>
</Properties>
</file>