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4" r:id="rId4"/>
    <p:sldMasterId id="2147483668" r:id="rId5"/>
    <p:sldMasterId id="2147483672" r:id="rId6"/>
    <p:sldMasterId id="2147483676" r:id="rId7"/>
    <p:sldMasterId id="2147483680" r:id="rId8"/>
    <p:sldMasterId id="2147483684" r:id="rId9"/>
    <p:sldMasterId id="2147483688" r:id="rId10"/>
    <p:sldMasterId id="2147483692" r:id="rId11"/>
  </p:sldMasterIdLst>
  <p:notesMasterIdLst>
    <p:notesMasterId r:id="rId13"/>
  </p:notesMasterIdLst>
  <p:sldIdLst>
    <p:sldId id="352" r:id="rId12"/>
    <p:sldId id="494" r:id="rId14"/>
    <p:sldId id="516" r:id="rId15"/>
    <p:sldId id="515" r:id="rId16"/>
    <p:sldId id="495" r:id="rId17"/>
  </p:sldIdLst>
  <p:sldSz cx="12190095" cy="685927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379"/>
    <a:srgbClr val="4F758F"/>
    <a:srgbClr val="304757"/>
    <a:srgbClr val="3296A8"/>
    <a:srgbClr val="6D8AAB"/>
    <a:srgbClr val="31709C"/>
    <a:srgbClr val="7697B3"/>
    <a:srgbClr val="6FA094"/>
    <a:srgbClr val="94BCB4"/>
    <a:srgbClr val="595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7778" autoAdjust="0"/>
  </p:normalViewPr>
  <p:slideViewPr>
    <p:cSldViewPr snapToGrid="0" showGuides="1">
      <p:cViewPr varScale="1">
        <p:scale>
          <a:sx n="82" d="100"/>
          <a:sy n="82" d="100"/>
        </p:scale>
        <p:origin x="634" y="67"/>
      </p:cViewPr>
      <p:guideLst>
        <p:guide orient="horz" pos="2189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5" Type="http://schemas.openxmlformats.org/officeDocument/2006/relationships/theme" Target="../theme/theme10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6" Type="http://schemas.openxmlformats.org/officeDocument/2006/relationships/theme" Target="../theme/theme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6" Type="http://schemas.openxmlformats.org/officeDocument/2006/relationships/theme" Target="../theme/theme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6" Type="http://schemas.openxmlformats.org/officeDocument/2006/relationships/theme" Target="../theme/theme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6" Type="http://schemas.openxmlformats.org/officeDocument/2006/relationships/theme" Target="../theme/theme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6" Type="http://schemas.openxmlformats.org/officeDocument/2006/relationships/theme" Target="../theme/theme8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6" Type="http://schemas.openxmlformats.org/officeDocument/2006/relationships/theme" Target="../theme/theme9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3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8940" y="712470"/>
            <a:ext cx="3624580" cy="5433695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670" y="1635760"/>
            <a:ext cx="4422775" cy="33585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673080" y="2715260"/>
            <a:ext cx="12172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 b="1"/>
              <a:t>？</a:t>
            </a:r>
            <a:endParaRPr lang="zh-CN" altLang="en-US" sz="72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内容占位符 3" descr="468e41771fac62feb1ef74f15766ea7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815465" y="99695"/>
            <a:ext cx="8558530" cy="646747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内容占位符 3" descr="be69dc46ed806a178d63abf40dc8cc0"/>
          <p:cNvPicPr>
            <a:picLocks noGrp="1" noChangeAspect="1"/>
          </p:cNvPicPr>
          <p:nvPr/>
        </p:nvPicPr>
        <p:blipFill>
          <a:blip r:embed="rId1"/>
          <a:srcRect t="34160" b="32321"/>
          <a:stretch>
            <a:fillRect/>
          </a:stretch>
        </p:blipFill>
        <p:spPr>
          <a:xfrm>
            <a:off x="1538605" y="194310"/>
            <a:ext cx="9112250" cy="6610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内容占位符 3" descr="8ca73dc57110b21037ac0843048c31d"/>
          <p:cNvPicPr>
            <a:picLocks noGrp="1"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534795" y="70485"/>
            <a:ext cx="8899525" cy="6718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1645" y="208280"/>
            <a:ext cx="11439525" cy="6442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演示</Application>
  <PresentationFormat>自定义</PresentationFormat>
  <Paragraphs>2</Paragraphs>
  <Slides>5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34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5</vt:i4>
      </vt:variant>
    </vt:vector>
  </HeadingPairs>
  <TitlesOfParts>
    <vt:vector size="49" baseType="lpstr">
      <vt:lpstr>Arial</vt:lpstr>
      <vt:lpstr>宋体</vt:lpstr>
      <vt:lpstr>Wingdings</vt:lpstr>
      <vt:lpstr>Calibri</vt:lpstr>
      <vt:lpstr>Impact</vt:lpstr>
      <vt:lpstr>Signika</vt:lpstr>
      <vt:lpstr>Segoe Print</vt:lpstr>
      <vt:lpstr>Open Sans Extrabold</vt:lpstr>
      <vt:lpstr>LiHei Pro</vt:lpstr>
      <vt:lpstr>迷你简汉真广标</vt:lpstr>
      <vt:lpstr>ITC Avant Garde Std Bk</vt:lpstr>
      <vt:lpstr>Century Gothic</vt:lpstr>
      <vt:lpstr>思源宋体 Heavy</vt:lpstr>
      <vt:lpstr>华文新魏</vt:lpstr>
      <vt:lpstr>微软雅黑</vt:lpstr>
      <vt:lpstr>Lato Regular</vt:lpstr>
      <vt:lpstr>Arial</vt:lpstr>
      <vt:lpstr>FontAwesome</vt:lpstr>
      <vt:lpstr>PT Sans</vt:lpstr>
      <vt:lpstr>Yu Gothic UI</vt:lpstr>
      <vt:lpstr>Open Sans Light</vt:lpstr>
      <vt:lpstr>Calibri</vt:lpstr>
      <vt:lpstr>Franklin Gothic Book</vt:lpstr>
      <vt:lpstr>Arial Unicode MS</vt:lpstr>
      <vt:lpstr>等线</vt:lpstr>
      <vt:lpstr>Raleway</vt:lpstr>
      <vt:lpstr>Open Sans</vt:lpstr>
      <vt:lpstr>Kontrapunkt Bob</vt:lpstr>
      <vt:lpstr>Roboto Condensed</vt:lpstr>
      <vt:lpstr>微软雅黑 Light</vt:lpstr>
      <vt:lpstr>Abraham Lincoln</vt:lpstr>
      <vt:lpstr>Lato Light</vt:lpstr>
      <vt:lpstr>Yu Gothic UI Light</vt:lpstr>
      <vt:lpstr>Wide Latin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Minanrry</cp:lastModifiedBy>
  <cp:revision>3181</cp:revision>
  <dcterms:created xsi:type="dcterms:W3CDTF">2015-12-01T09:06:00Z</dcterms:created>
  <dcterms:modified xsi:type="dcterms:W3CDTF">2023-09-25T05:11:14Z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