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1A282-B1E7-182C-5F22-E1847096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280535-407D-409A-4544-1013865ED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C6D111-B50C-76D1-FA2B-339DC668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E3B6C1-4B8A-501E-258F-60C15883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87C6B7-BD16-F6ED-EC70-7F376BF0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64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C192D-E650-6E13-ACA9-A1037C4B3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65ACAA-DE11-59D0-EE08-BA6F7B91B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AD53FF-5D81-6A2B-2873-F5852927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5A1C69-81CA-E118-F348-CF3E9B02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8CCB6-2F13-EF87-CD3C-2BAF57AC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73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58D777-5A28-AE8B-BEA5-69B737C15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282E19-3885-09B5-E676-7E97FD791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5C2B51-877D-A14D-D283-D340C49C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2F0D4-BD5B-5411-B781-31D40D49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EBF546-4544-51F1-3FBB-B3AD5D5F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3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19BDD6-2559-BBEE-7BCB-529D2AB2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0C4858-244E-67BF-0AEF-084DB6CFE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CBFE17-78C8-A9BF-03B8-5760EB07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9B392D-AF85-12D8-CA4D-DC37F0FB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D3959-F4B3-08A5-4327-0420319B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79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71CB1-6A6B-7050-D433-B743C1A1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E0C65E-6C79-5092-91FB-2A0B7E33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9D88C1-8045-00E1-E617-5A6375CD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F10CE7-D2F5-9064-5EB1-B798107C0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8F06CE-5AC1-EF64-5392-AFA76A0F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E588DC-C9AA-8547-33CA-57A0CAC6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6A6D11-0C55-9445-29FF-A9EC722EA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391569-2478-B5D8-420E-244AE0979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2462DD-F894-AB4E-AEDF-6220DD5E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457B85-39BA-1921-1187-456DDF5A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E25B7C-2338-5FC1-A007-F2963445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43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1DEE5-335B-FEA6-338B-28D1A270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82B27A-4B04-8158-53F4-56B00E8B8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D116BA-BC89-2083-B388-3BD98883F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E8FBFE-6F80-D53D-632F-A5E5478E1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5D2A82-A9E8-3122-F786-8D8AAB9B3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C3634-866E-0FD4-592D-3786477F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3DC77-1604-66F9-E10A-49A8E69C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DECDA6B-703B-B76B-37EE-093C8D77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90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DD082-55DB-DEA8-1BCB-A30127474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168CED-422E-C1B9-E326-A89D55FC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5A31E9-D4D8-94BA-CB06-FB101BB4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025FFA-DF96-9295-D9A7-24B6967E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73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11990B-5630-7144-79B4-27B750FE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ED64F9-5D8D-3830-5459-4A9D0BBE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7EE3B1-C2E7-F6A5-B2B2-2220148A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17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08A1D-6DFA-10A9-D308-5EBD5B0B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108E-6A84-9BFE-7743-76597CCE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A87065-47E4-9763-FF17-13956D548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BCBEA6-A714-ECD4-FEB0-38E872E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25F6BA-569C-5E6F-E28D-58A2551A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FC4343-4980-9415-B056-11946A60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19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3E980-4111-B303-060A-AD524D071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6BA8C4-58F0-EC5F-588E-D2DD2A3BD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D9F0F-EB1A-005E-4FF9-83A23D48B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62983A-FE47-29BB-B9E6-1900CD91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BADB8E-D5BB-61D6-B7EC-4C84AFAC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10576-3E6C-54EB-F5A6-EA7C12BE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1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BE5822-24F6-4E3E-2968-A7EFF906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97177F-CEFC-43ED-595F-FE8F0D556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11037-B1AE-D759-C51D-8241089FA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C5D5-BC98-4584-A74E-D3CC827C88C8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E3D2F-CDA2-4C53-7281-2E7C58CC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13E5AB-FCD7-1504-8A1B-041B70841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C09A7-8FDB-4B01-AA27-BF339610F0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4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4A72ECF-3F10-3A60-C17B-437F565E6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5"/>
          <a:stretch/>
        </p:blipFill>
        <p:spPr>
          <a:xfrm>
            <a:off x="-359734" y="-81280"/>
            <a:ext cx="13277172" cy="693927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B48D3A8-E48C-4A19-8CE4-DD63A9D2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120" y="681037"/>
            <a:ext cx="10515600" cy="1325563"/>
          </a:xfrm>
        </p:spPr>
        <p:txBody>
          <a:bodyPr>
            <a:noAutofit/>
          </a:bodyPr>
          <a:lstStyle/>
          <a:p>
            <a:br>
              <a:rPr lang="en-US" altLang="zh-CN" sz="13800" b="1" dirty="0"/>
            </a:br>
            <a:br>
              <a:rPr lang="en-US" altLang="zh-CN" sz="13800" b="1" dirty="0"/>
            </a:br>
            <a:r>
              <a:rPr lang="zh-CN" altLang="en-US" sz="13800" b="1" dirty="0">
                <a:solidFill>
                  <a:schemeClr val="accent2">
                    <a:lumMod val="75000"/>
                  </a:schemeClr>
                </a:solidFill>
              </a:rPr>
              <a:t>秋</a:t>
            </a:r>
            <a:br>
              <a:rPr lang="en-US" altLang="zh-CN" sz="1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CN" altLang="en-US" sz="13800" b="1" dirty="0">
                <a:solidFill>
                  <a:schemeClr val="accent2">
                    <a:lumMod val="75000"/>
                  </a:schemeClr>
                </a:solidFill>
              </a:rPr>
              <a:t>姑</a:t>
            </a:r>
            <a:br>
              <a:rPr lang="en-US" altLang="zh-CN" sz="13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zh-CN" altLang="en-US" sz="13800" b="1" dirty="0">
                <a:solidFill>
                  <a:schemeClr val="accent2">
                    <a:lumMod val="75000"/>
                  </a:schemeClr>
                </a:solidFill>
              </a:rPr>
              <a:t>娘</a:t>
            </a:r>
          </a:p>
        </p:txBody>
      </p:sp>
    </p:spTree>
    <p:extLst>
      <p:ext uri="{BB962C8B-B14F-4D97-AF65-F5344CB8AC3E}">
        <p14:creationId xmlns:p14="http://schemas.microsoft.com/office/powerpoint/2010/main" val="62967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883CB-0D9E-6DAF-F25E-EBCC90DA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4BBF269-8D43-9797-61EA-3C531DDE8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>
          <a:xfrm>
            <a:off x="780304" y="5384580"/>
            <a:ext cx="2704576" cy="1108295"/>
          </a:xfr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2F1AA6-11EF-05A2-A821-2174292E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044961"/>
            <a:ext cx="1666240" cy="8937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022314-F2B6-F051-3B00-CFA2A8A4A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4" y="694416"/>
            <a:ext cx="3427166" cy="16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61078D-7B40-9287-F683-F820873F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3C98130-FDE8-CFBC-C7BF-C0AD95713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82826" cy="283464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B093131-9456-0B8C-ED01-B2E728EC15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"/>
          <a:stretch/>
        </p:blipFill>
        <p:spPr>
          <a:xfrm>
            <a:off x="5060499" y="350202"/>
            <a:ext cx="2486025" cy="24390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352AB0-48C3-E3E0-8ECC-F601DFAA2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r="25603"/>
          <a:stretch/>
        </p:blipFill>
        <p:spPr>
          <a:xfrm>
            <a:off x="7787256" y="150653"/>
            <a:ext cx="1879600" cy="25333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F9FC72-5002-3890-12AC-71D33CF15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9358"/>
            <a:ext cx="2123440" cy="22338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8C9BD17-A6D0-5E12-3AAF-3A6E131C38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348" y="-234566"/>
            <a:ext cx="2937761" cy="29377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2DA7164-9FBA-F9EC-9411-8E6F156C5E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17438"/>
          <a:stretch/>
        </p:blipFill>
        <p:spPr>
          <a:xfrm>
            <a:off x="2791162" y="3887786"/>
            <a:ext cx="2735878" cy="2035493"/>
          </a:xfrm>
          <a:prstGeom prst="rect">
            <a:avLst/>
          </a:prstGeom>
        </p:spPr>
      </p:pic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C354BD30-402E-EDB2-3A7E-D41EC499D8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6144" r="6153" b="6413"/>
          <a:stretch/>
        </p:blipFill>
        <p:spPr>
          <a:xfrm>
            <a:off x="0" y="3773333"/>
            <a:ext cx="2427021" cy="2584612"/>
          </a:xfrm>
          <a:prstGeom prst="rect">
            <a:avLst/>
          </a:prstGeom>
        </p:spPr>
      </p:pic>
      <p:pic>
        <p:nvPicPr>
          <p:cNvPr id="22" name="内容占位符 8">
            <a:extLst>
              <a:ext uri="{FF2B5EF4-FFF2-40B4-BE49-F238E27FC236}">
                <a16:creationId xmlns:a16="http://schemas.microsoft.com/office/drawing/2014/main" id="{2C7752AB-9CEA-8FF8-1B4C-844AEB164E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>
          <a:xfrm>
            <a:off x="8595247" y="4540763"/>
            <a:ext cx="3397246" cy="139214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A16B79-075F-F224-BAB5-1E73C6D20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60" y="4293121"/>
            <a:ext cx="1666240" cy="8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205C2-A9D2-63A9-8DE3-94965542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5842D-5BCD-60D6-73A3-F4D4FFF1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E2350-537B-734C-976B-76D1F57B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0FCA1DB-8608-3302-899E-469A7A203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11" y="0"/>
            <a:ext cx="11397977" cy="6899502"/>
          </a:xfrm>
        </p:spPr>
      </p:pic>
    </p:spTree>
    <p:extLst>
      <p:ext uri="{BB962C8B-B14F-4D97-AF65-F5344CB8AC3E}">
        <p14:creationId xmlns:p14="http://schemas.microsoft.com/office/powerpoint/2010/main" val="373908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6A5BE-5F08-0127-255C-2B9A2DD61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8E3340-D1A6-0735-D8BF-8C9B03654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40AC58-CB69-3A9A-B8C7-6EF738B76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55" y="765810"/>
            <a:ext cx="49720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6A5BE-5F08-0127-255C-2B9A2DD61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8E3340-D1A6-0735-D8BF-8C9B03654B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A9DBAC-3436-DCBC-8823-7EB6D7F1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59" y="1005840"/>
            <a:ext cx="6676572" cy="44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DC0E0-0E57-A204-4F85-6E2A45E2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4EEBB6D-2C29-64A6-B067-24E375757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203200"/>
            <a:ext cx="6451600" cy="6451600"/>
          </a:xfrm>
        </p:spPr>
      </p:pic>
    </p:spTree>
    <p:extLst>
      <p:ext uri="{BB962C8B-B14F-4D97-AF65-F5344CB8AC3E}">
        <p14:creationId xmlns:p14="http://schemas.microsoft.com/office/powerpoint/2010/main" val="222998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8205C2-A9D2-63A9-8DE3-94965542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0BDD2A-5663-CB1E-5BC9-71CDBCC19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96094"/>
            <a:ext cx="6146800" cy="6146800"/>
          </a:xfrm>
        </p:spPr>
      </p:pic>
    </p:spTree>
    <p:extLst>
      <p:ext uri="{BB962C8B-B14F-4D97-AF65-F5344CB8AC3E}">
        <p14:creationId xmlns:p14="http://schemas.microsoft.com/office/powerpoint/2010/main" val="24456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A0163-EB95-3F52-2B72-66EBAE5C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3B3ED50-B2C9-81BC-1B69-4A3640436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6" b="11838"/>
          <a:stretch/>
        </p:blipFill>
        <p:spPr>
          <a:xfrm>
            <a:off x="2306320" y="883920"/>
            <a:ext cx="6593840" cy="5140960"/>
          </a:xfrm>
        </p:spPr>
      </p:pic>
    </p:spTree>
    <p:extLst>
      <p:ext uri="{BB962C8B-B14F-4D97-AF65-F5344CB8AC3E}">
        <p14:creationId xmlns:p14="http://schemas.microsoft.com/office/powerpoint/2010/main" val="172669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83046-6F4C-0CAC-90B8-5C5C988B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B9351C2-0F9A-214C-AAA6-E65868D04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365125"/>
            <a:ext cx="6076822" cy="6392817"/>
          </a:xfrm>
        </p:spPr>
      </p:pic>
    </p:spTree>
    <p:extLst>
      <p:ext uri="{BB962C8B-B14F-4D97-AF65-F5344CB8AC3E}">
        <p14:creationId xmlns:p14="http://schemas.microsoft.com/office/powerpoint/2010/main" val="260408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883CB-0D9E-6DAF-F25E-EBCC90DA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4BBF269-8D43-9797-61EA-3C531DDE8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>
          <a:xfrm>
            <a:off x="-1" y="1954212"/>
            <a:ext cx="12264247" cy="5025707"/>
          </a:xfr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2F1AA6-11EF-05A2-A821-2174292E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7" y="274320"/>
            <a:ext cx="5621675" cy="30154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022314-F2B6-F051-3B00-CFA2A8A4A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39" y="101600"/>
            <a:ext cx="6106161" cy="30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7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</Words>
  <Application>Microsoft Office PowerPoint</Application>
  <PresentationFormat>宽屏</PresentationFormat>
  <Paragraphs>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等线 Light</vt:lpstr>
      <vt:lpstr>Arial</vt:lpstr>
      <vt:lpstr>Office 主题​​</vt:lpstr>
      <vt:lpstr>  秋 姑 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秋 姑 娘</dc:title>
  <dc:creator>梅 尹</dc:creator>
  <cp:lastModifiedBy>梅 尹</cp:lastModifiedBy>
  <cp:revision>1</cp:revision>
  <dcterms:created xsi:type="dcterms:W3CDTF">2023-10-05T02:09:42Z</dcterms:created>
  <dcterms:modified xsi:type="dcterms:W3CDTF">2023-10-05T03:28:55Z</dcterms:modified>
</cp:coreProperties>
</file>