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7" r:id="rId4"/>
    <p:sldId id="268" r:id="rId5"/>
    <p:sldId id="259" r:id="rId6"/>
    <p:sldId id="270" r:id="rId8"/>
    <p:sldId id="260" r:id="rId9"/>
    <p:sldId id="261" r:id="rId10"/>
    <p:sldId id="262" r:id="rId11"/>
    <p:sldId id="264" r:id="rId12"/>
    <p:sldId id="265" r:id="rId13"/>
    <p:sldId id="271" r:id="rId14"/>
    <p:sldId id="266" r:id="rId15"/>
    <p:sldId id="272" r:id="rId16"/>
    <p:sldId id="267" r:id="rId17"/>
    <p:sldId id="27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4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8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10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image" Target="../media/image11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../media/image2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组合 558"/>
          <p:cNvGrpSpPr/>
          <p:nvPr/>
        </p:nvGrpSpPr>
        <p:grpSpPr>
          <a:xfrm>
            <a:off x="1185212" y="3381376"/>
            <a:ext cx="9821577" cy="2003424"/>
            <a:chOff x="2030701" y="3531856"/>
            <a:chExt cx="8235206" cy="1679833"/>
          </a:xfrm>
        </p:grpSpPr>
        <p:sp>
          <p:nvSpPr>
            <p:cNvPr id="524" name="Freeform 970"/>
            <p:cNvSpPr>
              <a:spLocks noEditPoints="1"/>
            </p:cNvSpPr>
            <p:nvPr/>
          </p:nvSpPr>
          <p:spPr bwMode="auto">
            <a:xfrm>
              <a:off x="9429241" y="3715615"/>
              <a:ext cx="564722" cy="560240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矩形: 圆角 1938"/>
            <p:cNvSpPr/>
            <p:nvPr/>
          </p:nvSpPr>
          <p:spPr>
            <a:xfrm>
              <a:off x="2030701" y="3900569"/>
              <a:ext cx="8235206" cy="1311120"/>
            </a:xfrm>
            <a:prstGeom prst="roundRect">
              <a:avLst/>
            </a:prstGeom>
            <a:noFill/>
            <a:ln w="63500" cmpd="dbl">
              <a:solidFill>
                <a:schemeClr val="accent6">
                  <a:lumMod val="75000"/>
                </a:schemeClr>
              </a:solidFill>
            </a:ln>
            <a:effectLst>
              <a:outerShdw blurRad="1143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916"/>
            <p:cNvSpPr/>
            <p:nvPr/>
          </p:nvSpPr>
          <p:spPr bwMode="auto">
            <a:xfrm>
              <a:off x="2083375" y="3773880"/>
              <a:ext cx="8031600" cy="363036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17"/>
            <p:cNvSpPr/>
            <p:nvPr/>
          </p:nvSpPr>
          <p:spPr bwMode="auto">
            <a:xfrm>
              <a:off x="2612242" y="368872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18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9"/>
            <p:cNvSpPr/>
            <p:nvPr/>
          </p:nvSpPr>
          <p:spPr bwMode="auto">
            <a:xfrm>
              <a:off x="2087857" y="3805253"/>
              <a:ext cx="107566" cy="107566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20"/>
            <p:cNvSpPr/>
            <p:nvPr/>
          </p:nvSpPr>
          <p:spPr bwMode="auto">
            <a:xfrm>
              <a:off x="6412909" y="382766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21"/>
            <p:cNvSpPr/>
            <p:nvPr/>
          </p:nvSpPr>
          <p:spPr bwMode="auto">
            <a:xfrm>
              <a:off x="8268424" y="3773880"/>
              <a:ext cx="103084" cy="116530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2"/>
            <p:cNvSpPr/>
            <p:nvPr/>
          </p:nvSpPr>
          <p:spPr bwMode="auto">
            <a:xfrm>
              <a:off x="3584818" y="3738024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3"/>
            <p:cNvSpPr/>
            <p:nvPr/>
          </p:nvSpPr>
          <p:spPr bwMode="auto">
            <a:xfrm>
              <a:off x="6238115" y="3863518"/>
              <a:ext cx="107566" cy="107566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4"/>
            <p:cNvSpPr/>
            <p:nvPr/>
          </p:nvSpPr>
          <p:spPr bwMode="auto">
            <a:xfrm>
              <a:off x="5476188" y="3885928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5"/>
            <p:cNvSpPr/>
            <p:nvPr/>
          </p:nvSpPr>
          <p:spPr bwMode="auto">
            <a:xfrm>
              <a:off x="7277920" y="3729061"/>
              <a:ext cx="94120" cy="129976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6"/>
            <p:cNvSpPr/>
            <p:nvPr/>
          </p:nvSpPr>
          <p:spPr bwMode="auto">
            <a:xfrm>
              <a:off x="9931216" y="3881446"/>
              <a:ext cx="121012" cy="98602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7"/>
            <p:cNvSpPr/>
            <p:nvPr/>
          </p:nvSpPr>
          <p:spPr bwMode="auto">
            <a:xfrm>
              <a:off x="9366494" y="3921783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28"/>
            <p:cNvSpPr/>
            <p:nvPr/>
          </p:nvSpPr>
          <p:spPr bwMode="auto">
            <a:xfrm>
              <a:off x="9007941" y="3885928"/>
              <a:ext cx="98602" cy="129976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9"/>
            <p:cNvSpPr/>
            <p:nvPr/>
          </p:nvSpPr>
          <p:spPr bwMode="auto">
            <a:xfrm>
              <a:off x="4902502" y="3881446"/>
              <a:ext cx="98602" cy="11204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30"/>
            <p:cNvSpPr/>
            <p:nvPr/>
          </p:nvSpPr>
          <p:spPr bwMode="auto">
            <a:xfrm>
              <a:off x="7739558" y="3715615"/>
              <a:ext cx="98602" cy="116530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1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2"/>
            <p:cNvSpPr/>
            <p:nvPr/>
          </p:nvSpPr>
          <p:spPr bwMode="auto">
            <a:xfrm>
              <a:off x="2939422" y="3912819"/>
              <a:ext cx="121012" cy="98602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3"/>
            <p:cNvSpPr/>
            <p:nvPr/>
          </p:nvSpPr>
          <p:spPr bwMode="auto">
            <a:xfrm>
              <a:off x="4906984" y="4051759"/>
              <a:ext cx="161349" cy="134458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4"/>
            <p:cNvSpPr/>
            <p:nvPr/>
          </p:nvSpPr>
          <p:spPr bwMode="auto">
            <a:xfrm>
              <a:off x="6556331" y="3948675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5"/>
            <p:cNvSpPr/>
            <p:nvPr/>
          </p:nvSpPr>
          <p:spPr bwMode="auto">
            <a:xfrm>
              <a:off x="8326689" y="3971084"/>
              <a:ext cx="134458" cy="134458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6"/>
            <p:cNvSpPr/>
            <p:nvPr/>
          </p:nvSpPr>
          <p:spPr bwMode="auto">
            <a:xfrm>
              <a:off x="4718744" y="4047277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37"/>
            <p:cNvSpPr/>
            <p:nvPr/>
          </p:nvSpPr>
          <p:spPr bwMode="auto">
            <a:xfrm>
              <a:off x="2159568" y="3962120"/>
              <a:ext cx="138940" cy="138940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8"/>
            <p:cNvSpPr/>
            <p:nvPr/>
          </p:nvSpPr>
          <p:spPr bwMode="auto">
            <a:xfrm>
              <a:off x="3410023" y="3921783"/>
              <a:ext cx="129976" cy="94120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39"/>
            <p:cNvSpPr/>
            <p:nvPr/>
          </p:nvSpPr>
          <p:spPr bwMode="auto">
            <a:xfrm>
              <a:off x="6014019" y="4092096"/>
              <a:ext cx="103084" cy="107566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40"/>
            <p:cNvSpPr/>
            <p:nvPr/>
          </p:nvSpPr>
          <p:spPr bwMode="auto">
            <a:xfrm>
              <a:off x="9989481" y="4060723"/>
              <a:ext cx="103084" cy="103084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1"/>
            <p:cNvSpPr/>
            <p:nvPr/>
          </p:nvSpPr>
          <p:spPr bwMode="auto">
            <a:xfrm>
              <a:off x="9200663" y="4110024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42"/>
            <p:cNvSpPr/>
            <p:nvPr/>
          </p:nvSpPr>
          <p:spPr bwMode="auto">
            <a:xfrm>
              <a:off x="8107075" y="393074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3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4"/>
            <p:cNvSpPr/>
            <p:nvPr/>
          </p:nvSpPr>
          <p:spPr bwMode="auto">
            <a:xfrm>
              <a:off x="9850542" y="406968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45"/>
            <p:cNvSpPr/>
            <p:nvPr/>
          </p:nvSpPr>
          <p:spPr bwMode="auto">
            <a:xfrm>
              <a:off x="8716616" y="4038313"/>
              <a:ext cx="125494" cy="98602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46"/>
            <p:cNvSpPr/>
            <p:nvPr/>
          </p:nvSpPr>
          <p:spPr bwMode="auto">
            <a:xfrm>
              <a:off x="4673925" y="3827663"/>
              <a:ext cx="89638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47"/>
            <p:cNvSpPr/>
            <p:nvPr/>
          </p:nvSpPr>
          <p:spPr bwMode="auto">
            <a:xfrm>
              <a:off x="4463274" y="4015903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8"/>
            <p:cNvSpPr/>
            <p:nvPr/>
          </p:nvSpPr>
          <p:spPr bwMode="auto">
            <a:xfrm>
              <a:off x="6856619" y="3957639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49"/>
            <p:cNvSpPr/>
            <p:nvPr/>
          </p:nvSpPr>
          <p:spPr bwMode="auto">
            <a:xfrm>
              <a:off x="9007941" y="4083132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50"/>
            <p:cNvSpPr/>
            <p:nvPr/>
          </p:nvSpPr>
          <p:spPr bwMode="auto">
            <a:xfrm>
              <a:off x="6273970" y="4033831"/>
              <a:ext cx="147903" cy="138940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1"/>
            <p:cNvSpPr/>
            <p:nvPr/>
          </p:nvSpPr>
          <p:spPr bwMode="auto">
            <a:xfrm>
              <a:off x="8613532" y="3764916"/>
              <a:ext cx="134458" cy="161349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2"/>
            <p:cNvSpPr/>
            <p:nvPr/>
          </p:nvSpPr>
          <p:spPr bwMode="auto">
            <a:xfrm>
              <a:off x="7770931" y="3917301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53"/>
            <p:cNvSpPr/>
            <p:nvPr/>
          </p:nvSpPr>
          <p:spPr bwMode="auto">
            <a:xfrm>
              <a:off x="3755131" y="3791807"/>
              <a:ext cx="112048" cy="103084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4"/>
            <p:cNvSpPr/>
            <p:nvPr/>
          </p:nvSpPr>
          <p:spPr bwMode="auto">
            <a:xfrm>
              <a:off x="2181977" y="3684241"/>
              <a:ext cx="192723" cy="174795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56"/>
            <p:cNvSpPr/>
            <p:nvPr/>
          </p:nvSpPr>
          <p:spPr bwMode="auto">
            <a:xfrm>
              <a:off x="5659947" y="4083132"/>
              <a:ext cx="206168" cy="165831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57"/>
            <p:cNvSpPr/>
            <p:nvPr/>
          </p:nvSpPr>
          <p:spPr bwMode="auto">
            <a:xfrm>
              <a:off x="7546835" y="3912819"/>
              <a:ext cx="170313" cy="188241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58"/>
            <p:cNvSpPr/>
            <p:nvPr/>
          </p:nvSpPr>
          <p:spPr bwMode="auto">
            <a:xfrm>
              <a:off x="3342794" y="3697687"/>
              <a:ext cx="134458" cy="156867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59"/>
            <p:cNvSpPr/>
            <p:nvPr/>
          </p:nvSpPr>
          <p:spPr bwMode="auto">
            <a:xfrm>
              <a:off x="6574258" y="3769398"/>
              <a:ext cx="138940" cy="138940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60"/>
            <p:cNvSpPr/>
            <p:nvPr/>
          </p:nvSpPr>
          <p:spPr bwMode="auto">
            <a:xfrm>
              <a:off x="9178254" y="3912819"/>
              <a:ext cx="138940" cy="134458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61"/>
            <p:cNvSpPr/>
            <p:nvPr/>
          </p:nvSpPr>
          <p:spPr bwMode="auto">
            <a:xfrm>
              <a:off x="7968135" y="3702169"/>
              <a:ext cx="134458" cy="147903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62"/>
            <p:cNvSpPr/>
            <p:nvPr/>
          </p:nvSpPr>
          <p:spPr bwMode="auto">
            <a:xfrm>
              <a:off x="2432965" y="3894892"/>
              <a:ext cx="170313" cy="152385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63"/>
            <p:cNvSpPr/>
            <p:nvPr/>
          </p:nvSpPr>
          <p:spPr bwMode="auto">
            <a:xfrm>
              <a:off x="3584818" y="3926265"/>
              <a:ext cx="129976" cy="116530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4"/>
            <p:cNvSpPr/>
            <p:nvPr/>
          </p:nvSpPr>
          <p:spPr bwMode="auto">
            <a:xfrm>
              <a:off x="5229683" y="4065205"/>
              <a:ext cx="129976" cy="116530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65"/>
            <p:cNvSpPr/>
            <p:nvPr/>
          </p:nvSpPr>
          <p:spPr bwMode="auto">
            <a:xfrm>
              <a:off x="7398932" y="3917301"/>
              <a:ext cx="121012" cy="116530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66"/>
            <p:cNvSpPr/>
            <p:nvPr/>
          </p:nvSpPr>
          <p:spPr bwMode="auto">
            <a:xfrm>
              <a:off x="9388904" y="4114506"/>
              <a:ext cx="112048" cy="116530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7"/>
            <p:cNvSpPr/>
            <p:nvPr/>
          </p:nvSpPr>
          <p:spPr bwMode="auto">
            <a:xfrm>
              <a:off x="2952867" y="3634940"/>
              <a:ext cx="143421" cy="174795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8"/>
            <p:cNvSpPr/>
            <p:nvPr/>
          </p:nvSpPr>
          <p:spPr bwMode="auto">
            <a:xfrm>
              <a:off x="5140044" y="3836627"/>
              <a:ext cx="152385" cy="183759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69"/>
            <p:cNvSpPr/>
            <p:nvPr/>
          </p:nvSpPr>
          <p:spPr bwMode="auto">
            <a:xfrm>
              <a:off x="7425823" y="3697687"/>
              <a:ext cx="161349" cy="156867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1"/>
            <p:cNvSpPr>
              <a:spLocks noEditPoints="1"/>
            </p:cNvSpPr>
            <p:nvPr/>
          </p:nvSpPr>
          <p:spPr bwMode="auto">
            <a:xfrm>
              <a:off x="9442687" y="4024867"/>
              <a:ext cx="542312" cy="71711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75"/>
            <p:cNvSpPr/>
            <p:nvPr/>
          </p:nvSpPr>
          <p:spPr bwMode="auto">
            <a:xfrm>
              <a:off x="9523362" y="3679759"/>
              <a:ext cx="174795" cy="188241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76"/>
            <p:cNvSpPr/>
            <p:nvPr/>
          </p:nvSpPr>
          <p:spPr bwMode="auto">
            <a:xfrm>
              <a:off x="9684711" y="4047277"/>
              <a:ext cx="174795" cy="188241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77"/>
            <p:cNvSpPr/>
            <p:nvPr/>
          </p:nvSpPr>
          <p:spPr bwMode="auto">
            <a:xfrm>
              <a:off x="9411314" y="3953157"/>
              <a:ext cx="188241" cy="179277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78"/>
            <p:cNvSpPr/>
            <p:nvPr/>
          </p:nvSpPr>
          <p:spPr bwMode="auto">
            <a:xfrm>
              <a:off x="9765385" y="3791807"/>
              <a:ext cx="188241" cy="183759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79"/>
            <p:cNvSpPr/>
            <p:nvPr/>
          </p:nvSpPr>
          <p:spPr bwMode="auto">
            <a:xfrm>
              <a:off x="9671265" y="3666314"/>
              <a:ext cx="179277" cy="188241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80"/>
            <p:cNvSpPr/>
            <p:nvPr/>
          </p:nvSpPr>
          <p:spPr bwMode="auto">
            <a:xfrm>
              <a:off x="9536807" y="4051759"/>
              <a:ext cx="170313" cy="192723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1"/>
            <p:cNvSpPr/>
            <p:nvPr/>
          </p:nvSpPr>
          <p:spPr bwMode="auto">
            <a:xfrm>
              <a:off x="9406832" y="3805253"/>
              <a:ext cx="188241" cy="174795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82"/>
            <p:cNvSpPr/>
            <p:nvPr/>
          </p:nvSpPr>
          <p:spPr bwMode="auto">
            <a:xfrm>
              <a:off x="9792277" y="3939711"/>
              <a:ext cx="188241" cy="174795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83"/>
            <p:cNvSpPr/>
            <p:nvPr/>
          </p:nvSpPr>
          <p:spPr bwMode="auto">
            <a:xfrm>
              <a:off x="9608518" y="3778362"/>
              <a:ext cx="40337" cy="80675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84"/>
            <p:cNvSpPr/>
            <p:nvPr/>
          </p:nvSpPr>
          <p:spPr bwMode="auto">
            <a:xfrm>
              <a:off x="9738494" y="4065205"/>
              <a:ext cx="40337" cy="71711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85"/>
            <p:cNvSpPr/>
            <p:nvPr/>
          </p:nvSpPr>
          <p:spPr bwMode="auto">
            <a:xfrm>
              <a:off x="9523362" y="4006940"/>
              <a:ext cx="71711" cy="4033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86"/>
            <p:cNvSpPr/>
            <p:nvPr/>
          </p:nvSpPr>
          <p:spPr bwMode="auto">
            <a:xfrm>
              <a:off x="9801241" y="3872482"/>
              <a:ext cx="76193" cy="4033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87"/>
            <p:cNvSpPr/>
            <p:nvPr/>
          </p:nvSpPr>
          <p:spPr bwMode="auto">
            <a:xfrm>
              <a:off x="9725048" y="3769398"/>
              <a:ext cx="35855" cy="80675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88"/>
            <p:cNvSpPr/>
            <p:nvPr/>
          </p:nvSpPr>
          <p:spPr bwMode="auto">
            <a:xfrm>
              <a:off x="9621964" y="4065205"/>
              <a:ext cx="35855" cy="76193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89"/>
            <p:cNvSpPr/>
            <p:nvPr/>
          </p:nvSpPr>
          <p:spPr bwMode="auto">
            <a:xfrm>
              <a:off x="9509916" y="3890410"/>
              <a:ext cx="80675" cy="31373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0"/>
            <p:cNvSpPr/>
            <p:nvPr/>
          </p:nvSpPr>
          <p:spPr bwMode="auto">
            <a:xfrm>
              <a:off x="9801241" y="3993494"/>
              <a:ext cx="76193" cy="31373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92"/>
            <p:cNvSpPr>
              <a:spLocks noEditPoints="1"/>
            </p:cNvSpPr>
            <p:nvPr/>
          </p:nvSpPr>
          <p:spPr bwMode="auto">
            <a:xfrm>
              <a:off x="6758017" y="3675277"/>
              <a:ext cx="649878" cy="694698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3"/>
            <p:cNvSpPr/>
            <p:nvPr/>
          </p:nvSpPr>
          <p:spPr bwMode="auto">
            <a:xfrm>
              <a:off x="6838692" y="3881446"/>
              <a:ext cx="501975" cy="62747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4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95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996"/>
            <p:cNvSpPr/>
            <p:nvPr/>
          </p:nvSpPr>
          <p:spPr bwMode="auto">
            <a:xfrm>
              <a:off x="6856619" y="3962120"/>
              <a:ext cx="147903" cy="134458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97"/>
            <p:cNvSpPr/>
            <p:nvPr/>
          </p:nvSpPr>
          <p:spPr bwMode="auto">
            <a:xfrm>
              <a:off x="6780427" y="3769398"/>
              <a:ext cx="542312" cy="54679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98"/>
            <p:cNvSpPr/>
            <p:nvPr/>
          </p:nvSpPr>
          <p:spPr bwMode="auto">
            <a:xfrm>
              <a:off x="6771463" y="3702169"/>
              <a:ext cx="255469" cy="255470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99"/>
            <p:cNvSpPr/>
            <p:nvPr/>
          </p:nvSpPr>
          <p:spPr bwMode="auto">
            <a:xfrm>
              <a:off x="6825246" y="3625976"/>
              <a:ext cx="49301" cy="121012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0"/>
            <p:cNvSpPr/>
            <p:nvPr/>
          </p:nvSpPr>
          <p:spPr bwMode="auto">
            <a:xfrm>
              <a:off x="6713198" y="3711133"/>
              <a:ext cx="116530" cy="58265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01"/>
            <p:cNvSpPr/>
            <p:nvPr/>
          </p:nvSpPr>
          <p:spPr bwMode="auto">
            <a:xfrm>
              <a:off x="6731126" y="3850072"/>
              <a:ext cx="327180" cy="497493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02"/>
            <p:cNvSpPr/>
            <p:nvPr/>
          </p:nvSpPr>
          <p:spPr bwMode="auto">
            <a:xfrm>
              <a:off x="6852137" y="3939711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03"/>
            <p:cNvSpPr/>
            <p:nvPr/>
          </p:nvSpPr>
          <p:spPr bwMode="auto">
            <a:xfrm>
              <a:off x="6802836" y="4069687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4"/>
            <p:cNvSpPr/>
            <p:nvPr/>
          </p:nvSpPr>
          <p:spPr bwMode="auto">
            <a:xfrm>
              <a:off x="6865583" y="4186216"/>
              <a:ext cx="76193" cy="71711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05"/>
            <p:cNvSpPr/>
            <p:nvPr/>
          </p:nvSpPr>
          <p:spPr bwMode="auto">
            <a:xfrm>
              <a:off x="6901439" y="3720097"/>
              <a:ext cx="479565" cy="41233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06"/>
            <p:cNvSpPr/>
            <p:nvPr/>
          </p:nvSpPr>
          <p:spPr bwMode="auto">
            <a:xfrm>
              <a:off x="7000041" y="382318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7"/>
            <p:cNvSpPr/>
            <p:nvPr/>
          </p:nvSpPr>
          <p:spPr bwMode="auto">
            <a:xfrm>
              <a:off x="7138980" y="3818699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8"/>
            <p:cNvSpPr/>
            <p:nvPr/>
          </p:nvSpPr>
          <p:spPr bwMode="auto">
            <a:xfrm>
              <a:off x="7228619" y="391730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9"/>
            <p:cNvSpPr>
              <a:spLocks noEditPoints="1"/>
            </p:cNvSpPr>
            <p:nvPr/>
          </p:nvSpPr>
          <p:spPr bwMode="auto">
            <a:xfrm>
              <a:off x="3867179" y="3576675"/>
              <a:ext cx="793300" cy="806746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0"/>
            <p:cNvSpPr/>
            <p:nvPr/>
          </p:nvSpPr>
          <p:spPr bwMode="auto">
            <a:xfrm>
              <a:off x="3885107" y="3912819"/>
              <a:ext cx="676770" cy="80675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1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012"/>
            <p:cNvSpPr/>
            <p:nvPr/>
          </p:nvSpPr>
          <p:spPr bwMode="auto">
            <a:xfrm>
              <a:off x="4463274" y="4020385"/>
              <a:ext cx="147903" cy="134458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955"/>
            <p:cNvSpPr/>
            <p:nvPr/>
          </p:nvSpPr>
          <p:spPr bwMode="auto">
            <a:xfrm>
              <a:off x="3741685" y="3939711"/>
              <a:ext cx="206168" cy="165831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991"/>
            <p:cNvSpPr/>
            <p:nvPr/>
          </p:nvSpPr>
          <p:spPr bwMode="auto">
            <a:xfrm>
              <a:off x="9559217" y="3809735"/>
              <a:ext cx="277879" cy="295807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018"/>
            <p:cNvSpPr/>
            <p:nvPr/>
          </p:nvSpPr>
          <p:spPr bwMode="auto">
            <a:xfrm>
              <a:off x="4266070" y="3899374"/>
              <a:ext cx="376481" cy="165831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021"/>
            <p:cNvSpPr/>
            <p:nvPr/>
          </p:nvSpPr>
          <p:spPr bwMode="auto">
            <a:xfrm>
              <a:off x="4113685" y="3957639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014"/>
            <p:cNvSpPr/>
            <p:nvPr/>
          </p:nvSpPr>
          <p:spPr bwMode="auto">
            <a:xfrm>
              <a:off x="4266070" y="3711133"/>
              <a:ext cx="318216" cy="215132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015"/>
            <p:cNvSpPr/>
            <p:nvPr/>
          </p:nvSpPr>
          <p:spPr bwMode="auto">
            <a:xfrm>
              <a:off x="3903034" y="3948675"/>
              <a:ext cx="322698" cy="215132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016"/>
            <p:cNvSpPr/>
            <p:nvPr/>
          </p:nvSpPr>
          <p:spPr bwMode="auto">
            <a:xfrm>
              <a:off x="4024046" y="3590121"/>
              <a:ext cx="210650" cy="327180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017"/>
            <p:cNvSpPr/>
            <p:nvPr/>
          </p:nvSpPr>
          <p:spPr bwMode="auto">
            <a:xfrm>
              <a:off x="4252624" y="3957639"/>
              <a:ext cx="215132" cy="327180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019"/>
            <p:cNvSpPr/>
            <p:nvPr/>
          </p:nvSpPr>
          <p:spPr bwMode="auto">
            <a:xfrm>
              <a:off x="3844769" y="3809735"/>
              <a:ext cx="376481" cy="165831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020"/>
            <p:cNvSpPr/>
            <p:nvPr/>
          </p:nvSpPr>
          <p:spPr bwMode="auto">
            <a:xfrm>
              <a:off x="4207805" y="3531856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022"/>
            <p:cNvSpPr/>
            <p:nvPr/>
          </p:nvSpPr>
          <p:spPr bwMode="auto">
            <a:xfrm>
              <a:off x="4257106" y="3594603"/>
              <a:ext cx="210650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024"/>
            <p:cNvSpPr/>
            <p:nvPr/>
          </p:nvSpPr>
          <p:spPr bwMode="auto">
            <a:xfrm>
              <a:off x="3907516" y="3706651"/>
              <a:ext cx="318216" cy="219614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025"/>
            <p:cNvSpPr/>
            <p:nvPr/>
          </p:nvSpPr>
          <p:spPr bwMode="auto">
            <a:xfrm>
              <a:off x="4261588" y="3948675"/>
              <a:ext cx="322698" cy="219614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026"/>
            <p:cNvSpPr/>
            <p:nvPr/>
          </p:nvSpPr>
          <p:spPr bwMode="auto">
            <a:xfrm>
              <a:off x="4266070" y="3818699"/>
              <a:ext cx="376481" cy="156867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028"/>
            <p:cNvSpPr/>
            <p:nvPr/>
          </p:nvSpPr>
          <p:spPr bwMode="auto">
            <a:xfrm>
              <a:off x="4127130" y="3531856"/>
              <a:ext cx="156867" cy="380963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029"/>
            <p:cNvSpPr/>
            <p:nvPr/>
          </p:nvSpPr>
          <p:spPr bwMode="auto">
            <a:xfrm>
              <a:off x="4207805" y="3957639"/>
              <a:ext cx="156867" cy="385445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023"/>
            <p:cNvSpPr/>
            <p:nvPr/>
          </p:nvSpPr>
          <p:spPr bwMode="auto">
            <a:xfrm>
              <a:off x="4015082" y="3957639"/>
              <a:ext cx="215132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027"/>
            <p:cNvSpPr/>
            <p:nvPr/>
          </p:nvSpPr>
          <p:spPr bwMode="auto">
            <a:xfrm>
              <a:off x="3844769" y="3899374"/>
              <a:ext cx="376481" cy="161349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030"/>
            <p:cNvSpPr/>
            <p:nvPr/>
          </p:nvSpPr>
          <p:spPr bwMode="auto">
            <a:xfrm>
              <a:off x="4010600" y="3706651"/>
              <a:ext cx="461638" cy="457156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031"/>
            <p:cNvSpPr/>
            <p:nvPr/>
          </p:nvSpPr>
          <p:spPr bwMode="auto">
            <a:xfrm>
              <a:off x="4091275" y="3863518"/>
              <a:ext cx="300289" cy="58265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032"/>
            <p:cNvSpPr/>
            <p:nvPr/>
          </p:nvSpPr>
          <p:spPr bwMode="auto">
            <a:xfrm>
              <a:off x="4091275" y="3944193"/>
              <a:ext cx="300289" cy="62747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033"/>
            <p:cNvSpPr/>
            <p:nvPr/>
          </p:nvSpPr>
          <p:spPr bwMode="auto">
            <a:xfrm>
              <a:off x="4064383" y="3908337"/>
              <a:ext cx="336144" cy="62747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034"/>
            <p:cNvSpPr/>
            <p:nvPr/>
          </p:nvSpPr>
          <p:spPr bwMode="auto">
            <a:xfrm>
              <a:off x="4109203" y="3827663"/>
              <a:ext cx="282361" cy="5378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035"/>
            <p:cNvSpPr/>
            <p:nvPr/>
          </p:nvSpPr>
          <p:spPr bwMode="auto">
            <a:xfrm>
              <a:off x="4077829" y="3989012"/>
              <a:ext cx="286843" cy="5378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036"/>
            <p:cNvSpPr/>
            <p:nvPr/>
          </p:nvSpPr>
          <p:spPr bwMode="auto">
            <a:xfrm>
              <a:off x="4145058" y="3787326"/>
              <a:ext cx="224096" cy="44819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037"/>
            <p:cNvSpPr/>
            <p:nvPr/>
          </p:nvSpPr>
          <p:spPr bwMode="auto">
            <a:xfrm>
              <a:off x="4109203" y="4038313"/>
              <a:ext cx="219614" cy="44819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038"/>
            <p:cNvSpPr/>
            <p:nvPr/>
          </p:nvSpPr>
          <p:spPr bwMode="auto">
            <a:xfrm>
              <a:off x="4095757" y="3805253"/>
              <a:ext cx="44819" cy="215132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039"/>
            <p:cNvSpPr/>
            <p:nvPr/>
          </p:nvSpPr>
          <p:spPr bwMode="auto">
            <a:xfrm>
              <a:off x="4337781" y="3841109"/>
              <a:ext cx="49301" cy="219614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040"/>
            <p:cNvSpPr/>
            <p:nvPr/>
          </p:nvSpPr>
          <p:spPr bwMode="auto">
            <a:xfrm>
              <a:off x="4131612" y="3773880"/>
              <a:ext cx="58265" cy="295807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041"/>
            <p:cNvSpPr/>
            <p:nvPr/>
          </p:nvSpPr>
          <p:spPr bwMode="auto">
            <a:xfrm>
              <a:off x="4297443" y="3800771"/>
              <a:ext cx="58265" cy="295807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042"/>
            <p:cNvSpPr/>
            <p:nvPr/>
          </p:nvSpPr>
          <p:spPr bwMode="auto">
            <a:xfrm>
              <a:off x="4171950" y="3764916"/>
              <a:ext cx="62747" cy="327180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043"/>
            <p:cNvSpPr/>
            <p:nvPr/>
          </p:nvSpPr>
          <p:spPr bwMode="auto">
            <a:xfrm>
              <a:off x="4257106" y="3778362"/>
              <a:ext cx="58265" cy="322698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044"/>
            <p:cNvSpPr/>
            <p:nvPr/>
          </p:nvSpPr>
          <p:spPr bwMode="auto">
            <a:xfrm>
              <a:off x="4212287" y="3764916"/>
              <a:ext cx="62747" cy="336144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0" name="标题 1"/>
          <p:cNvSpPr>
            <a:spLocks noGrp="1"/>
          </p:cNvSpPr>
          <p:nvPr>
            <p:ph type="ctrTitle"/>
          </p:nvPr>
        </p:nvSpPr>
        <p:spPr>
          <a:xfrm>
            <a:off x="1589088" y="3851275"/>
            <a:ext cx="9144000" cy="149633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6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6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6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0"/>
            <a:ext cx="11607790" cy="254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8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1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1938"/>
          <p:cNvSpPr/>
          <p:nvPr/>
        </p:nvSpPr>
        <p:spPr>
          <a:xfrm>
            <a:off x="1185212" y="2068906"/>
            <a:ext cx="9821577" cy="2720189"/>
          </a:xfrm>
          <a:prstGeom prst="roundRect">
            <a:avLst/>
          </a:prstGeom>
          <a:noFill/>
          <a:ln w="63500" cmpd="dbl">
            <a:solidFill>
              <a:schemeClr val="accent6">
                <a:lumMod val="75000"/>
              </a:schemeClr>
            </a:solidFill>
          </a:ln>
          <a:effectLst>
            <a:outerShdw blurRad="1143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1182156" y="1866382"/>
            <a:ext cx="9578750" cy="732304"/>
            <a:chOff x="1248033" y="3504317"/>
            <a:chExt cx="9578750" cy="732304"/>
          </a:xfrm>
        </p:grpSpPr>
        <p:sp>
          <p:nvSpPr>
            <p:cNvPr id="10" name="Freeform 916"/>
            <p:cNvSpPr/>
            <p:nvPr/>
          </p:nvSpPr>
          <p:spPr bwMode="auto">
            <a:xfrm>
              <a:off x="1248033" y="3670022"/>
              <a:ext cx="9578750" cy="432969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17"/>
            <p:cNvSpPr/>
            <p:nvPr/>
          </p:nvSpPr>
          <p:spPr bwMode="auto">
            <a:xfrm>
              <a:off x="1878777" y="3568461"/>
              <a:ext cx="117596" cy="138978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19"/>
            <p:cNvSpPr/>
            <p:nvPr/>
          </p:nvSpPr>
          <p:spPr bwMode="auto">
            <a:xfrm>
              <a:off x="1253378" y="3707438"/>
              <a:ext cx="128287" cy="128287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20"/>
            <p:cNvSpPr/>
            <p:nvPr/>
          </p:nvSpPr>
          <p:spPr bwMode="auto">
            <a:xfrm>
              <a:off x="6411577" y="3734165"/>
              <a:ext cx="117596" cy="138978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21"/>
            <p:cNvSpPr/>
            <p:nvPr/>
          </p:nvSpPr>
          <p:spPr bwMode="auto">
            <a:xfrm>
              <a:off x="8624525" y="3670022"/>
              <a:ext cx="122941" cy="138978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2"/>
            <p:cNvSpPr/>
            <p:nvPr/>
          </p:nvSpPr>
          <p:spPr bwMode="auto">
            <a:xfrm>
              <a:off x="3038703" y="3627259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23"/>
            <p:cNvSpPr/>
            <p:nvPr/>
          </p:nvSpPr>
          <p:spPr bwMode="auto">
            <a:xfrm>
              <a:off x="6203112" y="3776927"/>
              <a:ext cx="128287" cy="128287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24"/>
            <p:cNvSpPr/>
            <p:nvPr/>
          </p:nvSpPr>
          <p:spPr bwMode="auto">
            <a:xfrm>
              <a:off x="5294413" y="3803654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25"/>
            <p:cNvSpPr/>
            <p:nvPr/>
          </p:nvSpPr>
          <p:spPr bwMode="auto">
            <a:xfrm>
              <a:off x="7443218" y="3616569"/>
              <a:ext cx="112251" cy="155014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26"/>
            <p:cNvSpPr/>
            <p:nvPr/>
          </p:nvSpPr>
          <p:spPr bwMode="auto">
            <a:xfrm>
              <a:off x="10607626" y="3798309"/>
              <a:ext cx="144323" cy="117596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27"/>
            <p:cNvSpPr/>
            <p:nvPr/>
          </p:nvSpPr>
          <p:spPr bwMode="auto">
            <a:xfrm>
              <a:off x="9934120" y="3846416"/>
              <a:ext cx="112251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28"/>
            <p:cNvSpPr/>
            <p:nvPr/>
          </p:nvSpPr>
          <p:spPr bwMode="auto">
            <a:xfrm>
              <a:off x="9506497" y="3803654"/>
              <a:ext cx="117596" cy="155014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9"/>
            <p:cNvSpPr/>
            <p:nvPr/>
          </p:nvSpPr>
          <p:spPr bwMode="auto">
            <a:xfrm>
              <a:off x="4610216" y="3798309"/>
              <a:ext cx="117596" cy="133632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0"/>
            <p:cNvSpPr/>
            <p:nvPr/>
          </p:nvSpPr>
          <p:spPr bwMode="auto">
            <a:xfrm>
              <a:off x="7993782" y="3600533"/>
              <a:ext cx="117596" cy="13897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32"/>
            <p:cNvSpPr/>
            <p:nvPr/>
          </p:nvSpPr>
          <p:spPr bwMode="auto">
            <a:xfrm>
              <a:off x="2268982" y="3835725"/>
              <a:ext cx="144323" cy="117596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3"/>
            <p:cNvSpPr/>
            <p:nvPr/>
          </p:nvSpPr>
          <p:spPr bwMode="auto">
            <a:xfrm>
              <a:off x="4615562" y="4001429"/>
              <a:ext cx="192430" cy="160359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34"/>
            <p:cNvSpPr/>
            <p:nvPr/>
          </p:nvSpPr>
          <p:spPr bwMode="auto">
            <a:xfrm>
              <a:off x="6582627" y="3878488"/>
              <a:ext cx="160359" cy="165704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35"/>
            <p:cNvSpPr/>
            <p:nvPr/>
          </p:nvSpPr>
          <p:spPr bwMode="auto">
            <a:xfrm>
              <a:off x="8694014" y="3905214"/>
              <a:ext cx="160359" cy="160359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36"/>
            <p:cNvSpPr/>
            <p:nvPr/>
          </p:nvSpPr>
          <p:spPr bwMode="auto">
            <a:xfrm>
              <a:off x="4391060" y="3996084"/>
              <a:ext cx="160359" cy="165704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37"/>
            <p:cNvSpPr/>
            <p:nvPr/>
          </p:nvSpPr>
          <p:spPr bwMode="auto">
            <a:xfrm>
              <a:off x="1338903" y="3894523"/>
              <a:ext cx="165704" cy="165704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38"/>
            <p:cNvSpPr/>
            <p:nvPr/>
          </p:nvSpPr>
          <p:spPr bwMode="auto">
            <a:xfrm>
              <a:off x="2830237" y="3846416"/>
              <a:ext cx="155014" cy="112251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39"/>
            <p:cNvSpPr/>
            <p:nvPr/>
          </p:nvSpPr>
          <p:spPr bwMode="auto">
            <a:xfrm>
              <a:off x="5935848" y="4049537"/>
              <a:ext cx="122941" cy="128287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40"/>
            <p:cNvSpPr/>
            <p:nvPr/>
          </p:nvSpPr>
          <p:spPr bwMode="auto">
            <a:xfrm>
              <a:off x="10677114" y="4012120"/>
              <a:ext cx="122941" cy="122941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41"/>
            <p:cNvSpPr/>
            <p:nvPr/>
          </p:nvSpPr>
          <p:spPr bwMode="auto">
            <a:xfrm>
              <a:off x="9736344" y="4070918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2"/>
            <p:cNvSpPr/>
            <p:nvPr/>
          </p:nvSpPr>
          <p:spPr bwMode="auto">
            <a:xfrm>
              <a:off x="8432095" y="3857107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45"/>
            <p:cNvSpPr/>
            <p:nvPr/>
          </p:nvSpPr>
          <p:spPr bwMode="auto">
            <a:xfrm>
              <a:off x="9159054" y="3985393"/>
              <a:ext cx="149668" cy="117596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46"/>
            <p:cNvSpPr/>
            <p:nvPr/>
          </p:nvSpPr>
          <p:spPr bwMode="auto">
            <a:xfrm>
              <a:off x="4337608" y="3734165"/>
              <a:ext cx="106905" cy="155014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49"/>
            <p:cNvSpPr/>
            <p:nvPr/>
          </p:nvSpPr>
          <p:spPr bwMode="auto">
            <a:xfrm>
              <a:off x="9506497" y="4038846"/>
              <a:ext cx="181739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50"/>
            <p:cNvSpPr/>
            <p:nvPr/>
          </p:nvSpPr>
          <p:spPr bwMode="auto">
            <a:xfrm>
              <a:off x="6245874" y="3980048"/>
              <a:ext cx="176394" cy="165704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51"/>
            <p:cNvSpPr/>
            <p:nvPr/>
          </p:nvSpPr>
          <p:spPr bwMode="auto">
            <a:xfrm>
              <a:off x="9036112" y="3659331"/>
              <a:ext cx="160359" cy="192430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52"/>
            <p:cNvSpPr/>
            <p:nvPr/>
          </p:nvSpPr>
          <p:spPr bwMode="auto">
            <a:xfrm>
              <a:off x="8031199" y="3841070"/>
              <a:ext cx="176394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53"/>
            <p:cNvSpPr/>
            <p:nvPr/>
          </p:nvSpPr>
          <p:spPr bwMode="auto">
            <a:xfrm>
              <a:off x="3241824" y="3691402"/>
              <a:ext cx="133632" cy="122941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54"/>
            <p:cNvSpPr/>
            <p:nvPr/>
          </p:nvSpPr>
          <p:spPr bwMode="auto">
            <a:xfrm>
              <a:off x="1365629" y="3563115"/>
              <a:ext cx="229848" cy="208466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56"/>
            <p:cNvSpPr/>
            <p:nvPr/>
          </p:nvSpPr>
          <p:spPr bwMode="auto">
            <a:xfrm>
              <a:off x="5513570" y="4038846"/>
              <a:ext cx="245883" cy="197775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57"/>
            <p:cNvSpPr/>
            <p:nvPr/>
          </p:nvSpPr>
          <p:spPr bwMode="auto">
            <a:xfrm>
              <a:off x="7763934" y="3835725"/>
              <a:ext cx="203121" cy="224502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58"/>
            <p:cNvSpPr/>
            <p:nvPr/>
          </p:nvSpPr>
          <p:spPr bwMode="auto">
            <a:xfrm>
              <a:off x="2750057" y="3579151"/>
              <a:ext cx="160359" cy="187085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59"/>
            <p:cNvSpPr/>
            <p:nvPr/>
          </p:nvSpPr>
          <p:spPr bwMode="auto">
            <a:xfrm>
              <a:off x="6604007" y="3664676"/>
              <a:ext cx="165704" cy="165704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60"/>
            <p:cNvSpPr/>
            <p:nvPr/>
          </p:nvSpPr>
          <p:spPr bwMode="auto">
            <a:xfrm>
              <a:off x="9709618" y="3835725"/>
              <a:ext cx="165704" cy="160359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61"/>
            <p:cNvSpPr/>
            <p:nvPr/>
          </p:nvSpPr>
          <p:spPr bwMode="auto">
            <a:xfrm>
              <a:off x="8266391" y="3584497"/>
              <a:ext cx="160359" cy="176394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62"/>
            <p:cNvSpPr/>
            <p:nvPr/>
          </p:nvSpPr>
          <p:spPr bwMode="auto">
            <a:xfrm>
              <a:off x="1664965" y="3814345"/>
              <a:ext cx="203121" cy="181739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63"/>
            <p:cNvSpPr/>
            <p:nvPr/>
          </p:nvSpPr>
          <p:spPr bwMode="auto">
            <a:xfrm>
              <a:off x="3038703" y="3851761"/>
              <a:ext cx="155014" cy="138978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4"/>
            <p:cNvSpPr/>
            <p:nvPr/>
          </p:nvSpPr>
          <p:spPr bwMode="auto">
            <a:xfrm>
              <a:off x="5000423" y="4017466"/>
              <a:ext cx="155014" cy="138978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65"/>
            <p:cNvSpPr/>
            <p:nvPr/>
          </p:nvSpPr>
          <p:spPr bwMode="auto">
            <a:xfrm>
              <a:off x="7587541" y="3841070"/>
              <a:ext cx="144323" cy="138978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66"/>
            <p:cNvSpPr/>
            <p:nvPr/>
          </p:nvSpPr>
          <p:spPr bwMode="auto">
            <a:xfrm>
              <a:off x="9960846" y="4076264"/>
              <a:ext cx="133632" cy="138978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7"/>
            <p:cNvSpPr/>
            <p:nvPr/>
          </p:nvSpPr>
          <p:spPr bwMode="auto">
            <a:xfrm>
              <a:off x="2285017" y="3504317"/>
              <a:ext cx="171049" cy="208466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68"/>
            <p:cNvSpPr/>
            <p:nvPr/>
          </p:nvSpPr>
          <p:spPr bwMode="auto">
            <a:xfrm>
              <a:off x="4893517" y="3744856"/>
              <a:ext cx="181739" cy="219157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69"/>
            <p:cNvSpPr/>
            <p:nvPr/>
          </p:nvSpPr>
          <p:spPr bwMode="auto">
            <a:xfrm>
              <a:off x="7619612" y="3579151"/>
              <a:ext cx="192430" cy="187085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55"/>
            <p:cNvSpPr/>
            <p:nvPr/>
          </p:nvSpPr>
          <p:spPr bwMode="auto">
            <a:xfrm>
              <a:off x="3225788" y="3867797"/>
              <a:ext cx="245883" cy="197775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6730327" y="1693021"/>
            <a:ext cx="828518" cy="887318"/>
            <a:chOff x="6769712" y="3493627"/>
            <a:chExt cx="828518" cy="887318"/>
          </a:xfrm>
        </p:grpSpPr>
        <p:sp>
          <p:nvSpPr>
            <p:cNvPr id="25" name="Freeform 931"/>
            <p:cNvSpPr/>
            <p:nvPr/>
          </p:nvSpPr>
          <p:spPr bwMode="auto">
            <a:xfrm>
              <a:off x="7058357" y="3664676"/>
              <a:ext cx="122941" cy="138978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3"/>
            <p:cNvSpPr/>
            <p:nvPr/>
          </p:nvSpPr>
          <p:spPr bwMode="auto">
            <a:xfrm>
              <a:off x="7288204" y="3878488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48"/>
            <p:cNvSpPr/>
            <p:nvPr/>
          </p:nvSpPr>
          <p:spPr bwMode="auto">
            <a:xfrm>
              <a:off x="6940760" y="3889179"/>
              <a:ext cx="176394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92"/>
            <p:cNvSpPr>
              <a:spLocks noEditPoints="1"/>
            </p:cNvSpPr>
            <p:nvPr/>
          </p:nvSpPr>
          <p:spPr bwMode="auto">
            <a:xfrm>
              <a:off x="6823164" y="3552425"/>
              <a:ext cx="775066" cy="828520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93"/>
            <p:cNvSpPr/>
            <p:nvPr/>
          </p:nvSpPr>
          <p:spPr bwMode="auto">
            <a:xfrm>
              <a:off x="6919380" y="3798309"/>
              <a:ext cx="598672" cy="74834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94"/>
            <p:cNvSpPr/>
            <p:nvPr/>
          </p:nvSpPr>
          <p:spPr bwMode="auto">
            <a:xfrm>
              <a:off x="7058357" y="3664676"/>
              <a:ext cx="122941" cy="138978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95"/>
            <p:cNvSpPr/>
            <p:nvPr/>
          </p:nvSpPr>
          <p:spPr bwMode="auto">
            <a:xfrm>
              <a:off x="7288204" y="3878488"/>
              <a:ext cx="122941" cy="133632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96"/>
            <p:cNvSpPr/>
            <p:nvPr/>
          </p:nvSpPr>
          <p:spPr bwMode="auto">
            <a:xfrm>
              <a:off x="6940760" y="3894523"/>
              <a:ext cx="176394" cy="160359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97"/>
            <p:cNvSpPr/>
            <p:nvPr/>
          </p:nvSpPr>
          <p:spPr bwMode="auto">
            <a:xfrm>
              <a:off x="6849891" y="3664676"/>
              <a:ext cx="646779" cy="65212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98"/>
            <p:cNvSpPr/>
            <p:nvPr/>
          </p:nvSpPr>
          <p:spPr bwMode="auto">
            <a:xfrm>
              <a:off x="6839200" y="3584497"/>
              <a:ext cx="304681" cy="304682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9"/>
            <p:cNvSpPr/>
            <p:nvPr/>
          </p:nvSpPr>
          <p:spPr bwMode="auto">
            <a:xfrm>
              <a:off x="6903344" y="3493627"/>
              <a:ext cx="58798" cy="144323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00"/>
            <p:cNvSpPr/>
            <p:nvPr/>
          </p:nvSpPr>
          <p:spPr bwMode="auto">
            <a:xfrm>
              <a:off x="6769712" y="3595188"/>
              <a:ext cx="138978" cy="69489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01"/>
            <p:cNvSpPr/>
            <p:nvPr/>
          </p:nvSpPr>
          <p:spPr bwMode="auto">
            <a:xfrm>
              <a:off x="6791093" y="3760891"/>
              <a:ext cx="390206" cy="593326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02"/>
            <p:cNvSpPr/>
            <p:nvPr/>
          </p:nvSpPr>
          <p:spPr bwMode="auto">
            <a:xfrm>
              <a:off x="6935415" y="3867797"/>
              <a:ext cx="85525" cy="85525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03"/>
            <p:cNvSpPr/>
            <p:nvPr/>
          </p:nvSpPr>
          <p:spPr bwMode="auto">
            <a:xfrm>
              <a:off x="6876617" y="4022811"/>
              <a:ext cx="85525" cy="85525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04"/>
            <p:cNvSpPr/>
            <p:nvPr/>
          </p:nvSpPr>
          <p:spPr bwMode="auto">
            <a:xfrm>
              <a:off x="6951451" y="4161787"/>
              <a:ext cx="90870" cy="85525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05"/>
            <p:cNvSpPr/>
            <p:nvPr/>
          </p:nvSpPr>
          <p:spPr bwMode="auto">
            <a:xfrm>
              <a:off x="6994214" y="3605878"/>
              <a:ext cx="571945" cy="49176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06"/>
            <p:cNvSpPr/>
            <p:nvPr/>
          </p:nvSpPr>
          <p:spPr bwMode="auto">
            <a:xfrm>
              <a:off x="7111810" y="3728820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07"/>
            <p:cNvSpPr/>
            <p:nvPr/>
          </p:nvSpPr>
          <p:spPr bwMode="auto">
            <a:xfrm>
              <a:off x="7277513" y="3723474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08"/>
            <p:cNvSpPr/>
            <p:nvPr/>
          </p:nvSpPr>
          <p:spPr bwMode="auto">
            <a:xfrm>
              <a:off x="7384420" y="3841070"/>
              <a:ext cx="96216" cy="90870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928176" y="1944250"/>
            <a:ext cx="700232" cy="726959"/>
            <a:chOff x="9982228" y="3541735"/>
            <a:chExt cx="700232" cy="726959"/>
          </a:xfrm>
        </p:grpSpPr>
        <p:sp>
          <p:nvSpPr>
            <p:cNvPr id="38" name="Freeform 944"/>
            <p:cNvSpPr/>
            <p:nvPr/>
          </p:nvSpPr>
          <p:spPr bwMode="auto">
            <a:xfrm>
              <a:off x="10511411" y="4022811"/>
              <a:ext cx="122941" cy="133632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70"/>
            <p:cNvSpPr>
              <a:spLocks noEditPoints="1"/>
            </p:cNvSpPr>
            <p:nvPr/>
          </p:nvSpPr>
          <p:spPr bwMode="auto">
            <a:xfrm>
              <a:off x="10008954" y="3600533"/>
              <a:ext cx="673506" cy="668161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71"/>
            <p:cNvSpPr>
              <a:spLocks noEditPoints="1"/>
            </p:cNvSpPr>
            <p:nvPr/>
          </p:nvSpPr>
          <p:spPr bwMode="auto">
            <a:xfrm>
              <a:off x="10024990" y="3969357"/>
              <a:ext cx="646779" cy="85525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75"/>
            <p:cNvSpPr/>
            <p:nvPr/>
          </p:nvSpPr>
          <p:spPr bwMode="auto">
            <a:xfrm>
              <a:off x="10121205" y="3557770"/>
              <a:ext cx="208466" cy="224502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76"/>
            <p:cNvSpPr/>
            <p:nvPr/>
          </p:nvSpPr>
          <p:spPr bwMode="auto">
            <a:xfrm>
              <a:off x="10313636" y="3996084"/>
              <a:ext cx="208466" cy="224502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77"/>
            <p:cNvSpPr/>
            <p:nvPr/>
          </p:nvSpPr>
          <p:spPr bwMode="auto">
            <a:xfrm>
              <a:off x="9987573" y="3883833"/>
              <a:ext cx="224502" cy="213812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78"/>
            <p:cNvSpPr/>
            <p:nvPr/>
          </p:nvSpPr>
          <p:spPr bwMode="auto">
            <a:xfrm>
              <a:off x="10409850" y="3691402"/>
              <a:ext cx="224502" cy="219157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79"/>
            <p:cNvSpPr/>
            <p:nvPr/>
          </p:nvSpPr>
          <p:spPr bwMode="auto">
            <a:xfrm>
              <a:off x="10297599" y="3541735"/>
              <a:ext cx="213812" cy="224502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80"/>
            <p:cNvSpPr/>
            <p:nvPr/>
          </p:nvSpPr>
          <p:spPr bwMode="auto">
            <a:xfrm>
              <a:off x="10137240" y="4001429"/>
              <a:ext cx="203121" cy="229848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81"/>
            <p:cNvSpPr/>
            <p:nvPr/>
          </p:nvSpPr>
          <p:spPr bwMode="auto">
            <a:xfrm>
              <a:off x="9982228" y="3707438"/>
              <a:ext cx="224502" cy="208466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82"/>
            <p:cNvSpPr/>
            <p:nvPr/>
          </p:nvSpPr>
          <p:spPr bwMode="auto">
            <a:xfrm>
              <a:off x="10441922" y="3867797"/>
              <a:ext cx="224502" cy="208466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83"/>
            <p:cNvSpPr/>
            <p:nvPr/>
          </p:nvSpPr>
          <p:spPr bwMode="auto">
            <a:xfrm>
              <a:off x="10222765" y="3675367"/>
              <a:ext cx="48107" cy="96216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84"/>
            <p:cNvSpPr/>
            <p:nvPr/>
          </p:nvSpPr>
          <p:spPr bwMode="auto">
            <a:xfrm>
              <a:off x="10377779" y="4017466"/>
              <a:ext cx="48107" cy="85525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5"/>
            <p:cNvSpPr/>
            <p:nvPr/>
          </p:nvSpPr>
          <p:spPr bwMode="auto">
            <a:xfrm>
              <a:off x="10121205" y="3947977"/>
              <a:ext cx="85525" cy="4810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86"/>
            <p:cNvSpPr/>
            <p:nvPr/>
          </p:nvSpPr>
          <p:spPr bwMode="auto">
            <a:xfrm>
              <a:off x="10452613" y="3787618"/>
              <a:ext cx="90870" cy="4810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87"/>
            <p:cNvSpPr/>
            <p:nvPr/>
          </p:nvSpPr>
          <p:spPr bwMode="auto">
            <a:xfrm>
              <a:off x="10361743" y="3664676"/>
              <a:ext cx="42762" cy="96216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88"/>
            <p:cNvSpPr/>
            <p:nvPr/>
          </p:nvSpPr>
          <p:spPr bwMode="auto">
            <a:xfrm>
              <a:off x="10238801" y="4017466"/>
              <a:ext cx="42762" cy="90870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89"/>
            <p:cNvSpPr/>
            <p:nvPr/>
          </p:nvSpPr>
          <p:spPr bwMode="auto">
            <a:xfrm>
              <a:off x="10105169" y="3808999"/>
              <a:ext cx="96216" cy="37416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90"/>
            <p:cNvSpPr/>
            <p:nvPr/>
          </p:nvSpPr>
          <p:spPr bwMode="auto">
            <a:xfrm>
              <a:off x="10452613" y="3931941"/>
              <a:ext cx="90870" cy="37416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1"/>
            <p:cNvSpPr/>
            <p:nvPr/>
          </p:nvSpPr>
          <p:spPr bwMode="auto">
            <a:xfrm>
              <a:off x="10163967" y="3712784"/>
              <a:ext cx="331408" cy="352789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411608" y="1743441"/>
            <a:ext cx="972843" cy="1015605"/>
            <a:chOff x="3348729" y="3381376"/>
            <a:chExt cx="972843" cy="1015605"/>
          </a:xfrm>
        </p:grpSpPr>
        <p:sp>
          <p:nvSpPr>
            <p:cNvPr id="100" name="Freeform 1012"/>
            <p:cNvSpPr/>
            <p:nvPr/>
          </p:nvSpPr>
          <p:spPr bwMode="auto">
            <a:xfrm>
              <a:off x="4086378" y="3964012"/>
              <a:ext cx="176394" cy="160359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10"/>
            <p:cNvSpPr/>
            <p:nvPr/>
          </p:nvSpPr>
          <p:spPr bwMode="auto">
            <a:xfrm>
              <a:off x="3396837" y="3835725"/>
              <a:ext cx="807138" cy="96216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18"/>
            <p:cNvSpPr/>
            <p:nvPr/>
          </p:nvSpPr>
          <p:spPr bwMode="auto">
            <a:xfrm>
              <a:off x="4070343" y="3766236"/>
              <a:ext cx="128287" cy="117596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11"/>
            <p:cNvSpPr/>
            <p:nvPr/>
          </p:nvSpPr>
          <p:spPr bwMode="auto">
            <a:xfrm>
              <a:off x="4070343" y="3766236"/>
              <a:ext cx="128287" cy="117596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7"/>
            <p:cNvSpPr/>
            <p:nvPr/>
          </p:nvSpPr>
          <p:spPr bwMode="auto">
            <a:xfrm>
              <a:off x="4086378" y="3958666"/>
              <a:ext cx="181739" cy="171049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8"/>
            <p:cNvSpPr/>
            <p:nvPr/>
          </p:nvSpPr>
          <p:spPr bwMode="auto">
            <a:xfrm>
              <a:off x="3851186" y="3819690"/>
              <a:ext cx="449004" cy="197775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15"/>
            <p:cNvSpPr/>
            <p:nvPr/>
          </p:nvSpPr>
          <p:spPr bwMode="auto">
            <a:xfrm>
              <a:off x="3418218" y="3878488"/>
              <a:ext cx="384860" cy="256573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24"/>
            <p:cNvSpPr/>
            <p:nvPr/>
          </p:nvSpPr>
          <p:spPr bwMode="auto">
            <a:xfrm>
              <a:off x="3423563" y="3589842"/>
              <a:ext cx="379515" cy="261919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09"/>
            <p:cNvSpPr>
              <a:spLocks noEditPoints="1"/>
            </p:cNvSpPr>
            <p:nvPr/>
          </p:nvSpPr>
          <p:spPr bwMode="auto">
            <a:xfrm>
              <a:off x="3375456" y="3434829"/>
              <a:ext cx="946116" cy="962152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1"/>
            <p:cNvSpPr/>
            <p:nvPr/>
          </p:nvSpPr>
          <p:spPr bwMode="auto">
            <a:xfrm>
              <a:off x="3669447" y="3889179"/>
              <a:ext cx="192430" cy="454349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4"/>
            <p:cNvSpPr/>
            <p:nvPr/>
          </p:nvSpPr>
          <p:spPr bwMode="auto">
            <a:xfrm>
              <a:off x="3851186" y="3595188"/>
              <a:ext cx="379515" cy="256573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16"/>
            <p:cNvSpPr/>
            <p:nvPr/>
          </p:nvSpPr>
          <p:spPr bwMode="auto">
            <a:xfrm>
              <a:off x="3562541" y="3450865"/>
              <a:ext cx="251228" cy="390206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17"/>
            <p:cNvSpPr/>
            <p:nvPr/>
          </p:nvSpPr>
          <p:spPr bwMode="auto">
            <a:xfrm>
              <a:off x="3835150" y="3889179"/>
              <a:ext cx="256573" cy="390206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9"/>
            <p:cNvSpPr/>
            <p:nvPr/>
          </p:nvSpPr>
          <p:spPr bwMode="auto">
            <a:xfrm>
              <a:off x="3348729" y="3712784"/>
              <a:ext cx="449004" cy="197775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0"/>
            <p:cNvSpPr/>
            <p:nvPr/>
          </p:nvSpPr>
          <p:spPr bwMode="auto">
            <a:xfrm>
              <a:off x="3781698" y="3381376"/>
              <a:ext cx="192430" cy="454349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22"/>
            <p:cNvSpPr/>
            <p:nvPr/>
          </p:nvSpPr>
          <p:spPr bwMode="auto">
            <a:xfrm>
              <a:off x="3840496" y="3456210"/>
              <a:ext cx="251228" cy="384860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25"/>
            <p:cNvSpPr/>
            <p:nvPr/>
          </p:nvSpPr>
          <p:spPr bwMode="auto">
            <a:xfrm>
              <a:off x="3845841" y="3878488"/>
              <a:ext cx="384860" cy="261919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26"/>
            <p:cNvSpPr/>
            <p:nvPr/>
          </p:nvSpPr>
          <p:spPr bwMode="auto">
            <a:xfrm>
              <a:off x="3851186" y="3723474"/>
              <a:ext cx="449004" cy="187085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28"/>
            <p:cNvSpPr/>
            <p:nvPr/>
          </p:nvSpPr>
          <p:spPr bwMode="auto">
            <a:xfrm>
              <a:off x="3685482" y="3381376"/>
              <a:ext cx="187085" cy="454349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29"/>
            <p:cNvSpPr/>
            <p:nvPr/>
          </p:nvSpPr>
          <p:spPr bwMode="auto">
            <a:xfrm>
              <a:off x="3781698" y="3889179"/>
              <a:ext cx="187085" cy="459694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23"/>
            <p:cNvSpPr/>
            <p:nvPr/>
          </p:nvSpPr>
          <p:spPr bwMode="auto">
            <a:xfrm>
              <a:off x="3551850" y="3889179"/>
              <a:ext cx="256573" cy="384860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27"/>
            <p:cNvSpPr/>
            <p:nvPr/>
          </p:nvSpPr>
          <p:spPr bwMode="auto">
            <a:xfrm>
              <a:off x="3348729" y="3819690"/>
              <a:ext cx="449004" cy="192430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30"/>
            <p:cNvSpPr/>
            <p:nvPr/>
          </p:nvSpPr>
          <p:spPr bwMode="auto">
            <a:xfrm>
              <a:off x="3546505" y="3589842"/>
              <a:ext cx="550565" cy="545219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31"/>
            <p:cNvSpPr/>
            <p:nvPr/>
          </p:nvSpPr>
          <p:spPr bwMode="auto">
            <a:xfrm>
              <a:off x="3642720" y="3776927"/>
              <a:ext cx="358135" cy="69489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32"/>
            <p:cNvSpPr/>
            <p:nvPr/>
          </p:nvSpPr>
          <p:spPr bwMode="auto">
            <a:xfrm>
              <a:off x="3642720" y="3873143"/>
              <a:ext cx="358135" cy="74834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33"/>
            <p:cNvSpPr/>
            <p:nvPr/>
          </p:nvSpPr>
          <p:spPr bwMode="auto">
            <a:xfrm>
              <a:off x="3610648" y="3830380"/>
              <a:ext cx="400896" cy="74834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34"/>
            <p:cNvSpPr/>
            <p:nvPr/>
          </p:nvSpPr>
          <p:spPr bwMode="auto">
            <a:xfrm>
              <a:off x="3664102" y="3734165"/>
              <a:ext cx="336753" cy="6414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5"/>
            <p:cNvSpPr/>
            <p:nvPr/>
          </p:nvSpPr>
          <p:spPr bwMode="auto">
            <a:xfrm>
              <a:off x="3626684" y="3926595"/>
              <a:ext cx="342098" cy="6414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36"/>
            <p:cNvSpPr/>
            <p:nvPr/>
          </p:nvSpPr>
          <p:spPr bwMode="auto">
            <a:xfrm>
              <a:off x="3706864" y="3686058"/>
              <a:ext cx="267264" cy="53453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37"/>
            <p:cNvSpPr/>
            <p:nvPr/>
          </p:nvSpPr>
          <p:spPr bwMode="auto">
            <a:xfrm>
              <a:off x="3664102" y="3985393"/>
              <a:ext cx="261919" cy="53453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38"/>
            <p:cNvSpPr/>
            <p:nvPr/>
          </p:nvSpPr>
          <p:spPr bwMode="auto">
            <a:xfrm>
              <a:off x="3648066" y="3707438"/>
              <a:ext cx="53453" cy="256573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39"/>
            <p:cNvSpPr/>
            <p:nvPr/>
          </p:nvSpPr>
          <p:spPr bwMode="auto">
            <a:xfrm>
              <a:off x="3936711" y="3750201"/>
              <a:ext cx="58798" cy="261919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40"/>
            <p:cNvSpPr/>
            <p:nvPr/>
          </p:nvSpPr>
          <p:spPr bwMode="auto">
            <a:xfrm>
              <a:off x="3690827" y="3670022"/>
              <a:ext cx="69489" cy="352789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41"/>
            <p:cNvSpPr/>
            <p:nvPr/>
          </p:nvSpPr>
          <p:spPr bwMode="auto">
            <a:xfrm>
              <a:off x="3888603" y="3702093"/>
              <a:ext cx="69489" cy="352789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42"/>
            <p:cNvSpPr/>
            <p:nvPr/>
          </p:nvSpPr>
          <p:spPr bwMode="auto">
            <a:xfrm>
              <a:off x="3738936" y="3659331"/>
              <a:ext cx="74834" cy="390206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43"/>
            <p:cNvSpPr/>
            <p:nvPr/>
          </p:nvSpPr>
          <p:spPr bwMode="auto">
            <a:xfrm>
              <a:off x="3840496" y="3675367"/>
              <a:ext cx="69489" cy="384860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44"/>
            <p:cNvSpPr/>
            <p:nvPr/>
          </p:nvSpPr>
          <p:spPr bwMode="auto">
            <a:xfrm>
              <a:off x="3787043" y="3659331"/>
              <a:ext cx="74834" cy="400896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26683" y="2312393"/>
            <a:ext cx="7216456" cy="1641475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26683" y="3998440"/>
            <a:ext cx="7216456" cy="10317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219" name="图片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7" y="3615737"/>
            <a:ext cx="1152244" cy="1956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9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480" y="3389232"/>
            <a:ext cx="1725318" cy="3462828"/>
          </a:xfrm>
          <a:prstGeom prst="rect">
            <a:avLst/>
          </a:prstGeom>
        </p:spPr>
      </p:pic>
      <p:sp>
        <p:nvSpPr>
          <p:cNvPr id="11" name="Freeform 170"/>
          <p:cNvSpPr/>
          <p:nvPr/>
        </p:nvSpPr>
        <p:spPr bwMode="auto">
          <a:xfrm>
            <a:off x="9537986" y="4448514"/>
            <a:ext cx="147272" cy="336331"/>
          </a:xfrm>
          <a:custGeom>
            <a:avLst/>
            <a:gdLst>
              <a:gd name="T0" fmla="*/ 254 w 283"/>
              <a:gd name="T1" fmla="*/ 209 h 465"/>
              <a:gd name="T2" fmla="*/ 165 w 283"/>
              <a:gd name="T3" fmla="*/ 0 h 465"/>
              <a:gd name="T4" fmla="*/ 163 w 283"/>
              <a:gd name="T5" fmla="*/ 1 h 465"/>
              <a:gd name="T6" fmla="*/ 0 w 283"/>
              <a:gd name="T7" fmla="*/ 116 h 465"/>
              <a:gd name="T8" fmla="*/ 104 w 283"/>
              <a:gd name="T9" fmla="*/ 358 h 465"/>
              <a:gd name="T10" fmla="*/ 51 w 283"/>
              <a:gd name="T11" fmla="*/ 437 h 465"/>
              <a:gd name="T12" fmla="*/ 111 w 283"/>
              <a:gd name="T13" fmla="*/ 430 h 465"/>
              <a:gd name="T14" fmla="*/ 124 w 283"/>
              <a:gd name="T15" fmla="*/ 392 h 465"/>
              <a:gd name="T16" fmla="*/ 99 w 283"/>
              <a:gd name="T17" fmla="*/ 328 h 465"/>
              <a:gd name="T18" fmla="*/ 20 w 283"/>
              <a:gd name="T19" fmla="*/ 140 h 465"/>
              <a:gd name="T20" fmla="*/ 171 w 283"/>
              <a:gd name="T21" fmla="*/ 35 h 465"/>
              <a:gd name="T22" fmla="*/ 262 w 283"/>
              <a:gd name="T23" fmla="*/ 247 h 465"/>
              <a:gd name="T24" fmla="*/ 209 w 283"/>
              <a:gd name="T25" fmla="*/ 326 h 465"/>
              <a:gd name="T26" fmla="*/ 241 w 283"/>
              <a:gd name="T27" fmla="*/ 341 h 465"/>
              <a:gd name="T28" fmla="*/ 281 w 283"/>
              <a:gd name="T29" fmla="*/ 279 h 465"/>
              <a:gd name="T30" fmla="*/ 254 w 283"/>
              <a:gd name="T31" fmla="*/ 209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465">
                <a:moveTo>
                  <a:pt x="254" y="209"/>
                </a:moveTo>
                <a:cubicBezTo>
                  <a:pt x="225" y="142"/>
                  <a:pt x="190" y="59"/>
                  <a:pt x="165" y="0"/>
                </a:cubicBezTo>
                <a:cubicBezTo>
                  <a:pt x="164" y="1"/>
                  <a:pt x="164" y="1"/>
                  <a:pt x="163" y="1"/>
                </a:cubicBezTo>
                <a:cubicBezTo>
                  <a:pt x="109" y="39"/>
                  <a:pt x="55" y="78"/>
                  <a:pt x="0" y="116"/>
                </a:cubicBezTo>
                <a:cubicBezTo>
                  <a:pt x="35" y="197"/>
                  <a:pt x="69" y="277"/>
                  <a:pt x="104" y="358"/>
                </a:cubicBezTo>
                <a:cubicBezTo>
                  <a:pt x="65" y="349"/>
                  <a:pt x="34" y="406"/>
                  <a:pt x="51" y="437"/>
                </a:cubicBezTo>
                <a:cubicBezTo>
                  <a:pt x="66" y="465"/>
                  <a:pt x="99" y="448"/>
                  <a:pt x="111" y="430"/>
                </a:cubicBezTo>
                <a:cubicBezTo>
                  <a:pt x="119" y="420"/>
                  <a:pt x="125" y="405"/>
                  <a:pt x="124" y="392"/>
                </a:cubicBezTo>
                <a:cubicBezTo>
                  <a:pt x="123" y="375"/>
                  <a:pt x="109" y="351"/>
                  <a:pt x="99" y="328"/>
                </a:cubicBezTo>
                <a:cubicBezTo>
                  <a:pt x="74" y="267"/>
                  <a:pt x="41" y="193"/>
                  <a:pt x="20" y="140"/>
                </a:cubicBezTo>
                <a:cubicBezTo>
                  <a:pt x="71" y="106"/>
                  <a:pt x="122" y="67"/>
                  <a:pt x="171" y="35"/>
                </a:cubicBezTo>
                <a:cubicBezTo>
                  <a:pt x="201" y="106"/>
                  <a:pt x="232" y="176"/>
                  <a:pt x="262" y="247"/>
                </a:cubicBezTo>
                <a:cubicBezTo>
                  <a:pt x="222" y="240"/>
                  <a:pt x="193" y="293"/>
                  <a:pt x="209" y="326"/>
                </a:cubicBezTo>
                <a:cubicBezTo>
                  <a:pt x="215" y="338"/>
                  <a:pt x="230" y="344"/>
                  <a:pt x="241" y="341"/>
                </a:cubicBezTo>
                <a:cubicBezTo>
                  <a:pt x="270" y="335"/>
                  <a:pt x="283" y="301"/>
                  <a:pt x="281" y="279"/>
                </a:cubicBezTo>
                <a:cubicBezTo>
                  <a:pt x="279" y="263"/>
                  <a:pt x="265" y="233"/>
                  <a:pt x="254" y="20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74"/>
          <p:cNvSpPr/>
          <p:nvPr/>
        </p:nvSpPr>
        <p:spPr bwMode="auto">
          <a:xfrm>
            <a:off x="9929853" y="4487301"/>
            <a:ext cx="162137" cy="442253"/>
          </a:xfrm>
          <a:custGeom>
            <a:avLst/>
            <a:gdLst>
              <a:gd name="T0" fmla="*/ 92 w 126"/>
              <a:gd name="T1" fmla="*/ 248 h 419"/>
              <a:gd name="T2" fmla="*/ 12 w 126"/>
              <a:gd name="T3" fmla="*/ 8 h 419"/>
              <a:gd name="T4" fmla="*/ 7 w 126"/>
              <a:gd name="T5" fmla="*/ 0 h 419"/>
              <a:gd name="T6" fmla="*/ 1 w 126"/>
              <a:gd name="T7" fmla="*/ 2 h 419"/>
              <a:gd name="T8" fmla="*/ 1 w 126"/>
              <a:gd name="T9" fmla="*/ 5 h 419"/>
              <a:gd name="T10" fmla="*/ 99 w 126"/>
              <a:gd name="T11" fmla="*/ 301 h 419"/>
              <a:gd name="T12" fmla="*/ 49 w 126"/>
              <a:gd name="T13" fmla="*/ 311 h 419"/>
              <a:gd name="T14" fmla="*/ 13 w 126"/>
              <a:gd name="T15" fmla="*/ 354 h 419"/>
              <a:gd name="T16" fmla="*/ 13 w 126"/>
              <a:gd name="T17" fmla="*/ 399 h 419"/>
              <a:gd name="T18" fmla="*/ 41 w 126"/>
              <a:gd name="T19" fmla="*/ 415 h 419"/>
              <a:gd name="T20" fmla="*/ 119 w 126"/>
              <a:gd name="T21" fmla="*/ 331 h 419"/>
              <a:gd name="T22" fmla="*/ 92 w 126"/>
              <a:gd name="T23" fmla="*/ 248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6" h="419">
                <a:moveTo>
                  <a:pt x="92" y="248"/>
                </a:moveTo>
                <a:cubicBezTo>
                  <a:pt x="65" y="168"/>
                  <a:pt x="40" y="85"/>
                  <a:pt x="12" y="8"/>
                </a:cubicBezTo>
                <a:cubicBezTo>
                  <a:pt x="11" y="5"/>
                  <a:pt x="11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1" y="5"/>
                </a:cubicBezTo>
                <a:cubicBezTo>
                  <a:pt x="34" y="104"/>
                  <a:pt x="67" y="203"/>
                  <a:pt x="99" y="301"/>
                </a:cubicBezTo>
                <a:cubicBezTo>
                  <a:pt x="84" y="297"/>
                  <a:pt x="66" y="301"/>
                  <a:pt x="49" y="311"/>
                </a:cubicBezTo>
                <a:cubicBezTo>
                  <a:pt x="36" y="319"/>
                  <a:pt x="20" y="337"/>
                  <a:pt x="13" y="354"/>
                </a:cubicBezTo>
                <a:cubicBezTo>
                  <a:pt x="9" y="366"/>
                  <a:pt x="5" y="385"/>
                  <a:pt x="13" y="399"/>
                </a:cubicBezTo>
                <a:cubicBezTo>
                  <a:pt x="19" y="410"/>
                  <a:pt x="33" y="415"/>
                  <a:pt x="41" y="415"/>
                </a:cubicBezTo>
                <a:cubicBezTo>
                  <a:pt x="86" y="419"/>
                  <a:pt x="126" y="362"/>
                  <a:pt x="119" y="331"/>
                </a:cubicBezTo>
                <a:cubicBezTo>
                  <a:pt x="114" y="305"/>
                  <a:pt x="101" y="277"/>
                  <a:pt x="92" y="24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1" y="3715111"/>
            <a:ext cx="137813" cy="396000"/>
          </a:xfrm>
          <a:prstGeom prst="rect">
            <a:avLst/>
          </a:prstGeom>
        </p:spPr>
      </p:pic>
      <p:sp>
        <p:nvSpPr>
          <p:cNvPr id="14" name="Freeform 178"/>
          <p:cNvSpPr>
            <a:spLocks noEditPoints="1"/>
          </p:cNvSpPr>
          <p:nvPr/>
        </p:nvSpPr>
        <p:spPr bwMode="auto">
          <a:xfrm>
            <a:off x="10086267" y="5109762"/>
            <a:ext cx="250180" cy="310307"/>
          </a:xfrm>
          <a:custGeom>
            <a:avLst/>
            <a:gdLst>
              <a:gd name="T0" fmla="*/ 163 w 204"/>
              <a:gd name="T1" fmla="*/ 139 h 366"/>
              <a:gd name="T2" fmla="*/ 90 w 204"/>
              <a:gd name="T3" fmla="*/ 50 h 366"/>
              <a:gd name="T4" fmla="*/ 14 w 204"/>
              <a:gd name="T5" fmla="*/ 13 h 366"/>
              <a:gd name="T6" fmla="*/ 3 w 204"/>
              <a:gd name="T7" fmla="*/ 4 h 366"/>
              <a:gd name="T8" fmla="*/ 0 w 204"/>
              <a:gd name="T9" fmla="*/ 5 h 366"/>
              <a:gd name="T10" fmla="*/ 116 w 204"/>
              <a:gd name="T11" fmla="*/ 258 h 366"/>
              <a:gd name="T12" fmla="*/ 51 w 204"/>
              <a:gd name="T13" fmla="*/ 356 h 366"/>
              <a:gd name="T14" fmla="*/ 85 w 204"/>
              <a:gd name="T15" fmla="*/ 363 h 366"/>
              <a:gd name="T16" fmla="*/ 137 w 204"/>
              <a:gd name="T17" fmla="*/ 286 h 366"/>
              <a:gd name="T18" fmla="*/ 120 w 204"/>
              <a:gd name="T19" fmla="*/ 247 h 366"/>
              <a:gd name="T20" fmla="*/ 67 w 204"/>
              <a:gd name="T21" fmla="*/ 132 h 366"/>
              <a:gd name="T22" fmla="*/ 171 w 204"/>
              <a:gd name="T23" fmla="*/ 159 h 366"/>
              <a:gd name="T24" fmla="*/ 195 w 204"/>
              <a:gd name="T25" fmla="*/ 240 h 366"/>
              <a:gd name="T26" fmla="*/ 198 w 204"/>
              <a:gd name="T27" fmla="*/ 208 h 366"/>
              <a:gd name="T28" fmla="*/ 163 w 204"/>
              <a:gd name="T29" fmla="*/ 139 h 366"/>
              <a:gd name="T30" fmla="*/ 35 w 204"/>
              <a:gd name="T31" fmla="*/ 62 h 366"/>
              <a:gd name="T32" fmla="*/ 155 w 204"/>
              <a:gd name="T33" fmla="*/ 133 h 366"/>
              <a:gd name="T34" fmla="*/ 35 w 204"/>
              <a:gd name="T35" fmla="*/ 6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4" h="366">
                <a:moveTo>
                  <a:pt x="163" y="139"/>
                </a:moveTo>
                <a:cubicBezTo>
                  <a:pt x="158" y="91"/>
                  <a:pt x="120" y="63"/>
                  <a:pt x="90" y="50"/>
                </a:cubicBezTo>
                <a:cubicBezTo>
                  <a:pt x="62" y="37"/>
                  <a:pt x="35" y="37"/>
                  <a:pt x="14" y="13"/>
                </a:cubicBezTo>
                <a:cubicBezTo>
                  <a:pt x="12" y="10"/>
                  <a:pt x="11" y="0"/>
                  <a:pt x="3" y="4"/>
                </a:cubicBezTo>
                <a:cubicBezTo>
                  <a:pt x="2" y="4"/>
                  <a:pt x="1" y="5"/>
                  <a:pt x="0" y="5"/>
                </a:cubicBezTo>
                <a:cubicBezTo>
                  <a:pt x="38" y="89"/>
                  <a:pt x="77" y="174"/>
                  <a:pt x="116" y="258"/>
                </a:cubicBezTo>
                <a:cubicBezTo>
                  <a:pt x="68" y="254"/>
                  <a:pt x="22" y="320"/>
                  <a:pt x="51" y="356"/>
                </a:cubicBezTo>
                <a:cubicBezTo>
                  <a:pt x="59" y="365"/>
                  <a:pt x="75" y="366"/>
                  <a:pt x="85" y="363"/>
                </a:cubicBezTo>
                <a:cubicBezTo>
                  <a:pt x="118" y="354"/>
                  <a:pt x="143" y="312"/>
                  <a:pt x="137" y="286"/>
                </a:cubicBezTo>
                <a:cubicBezTo>
                  <a:pt x="134" y="272"/>
                  <a:pt x="126" y="260"/>
                  <a:pt x="120" y="247"/>
                </a:cubicBezTo>
                <a:cubicBezTo>
                  <a:pt x="101" y="206"/>
                  <a:pt x="85" y="172"/>
                  <a:pt x="67" y="132"/>
                </a:cubicBezTo>
                <a:cubicBezTo>
                  <a:pt x="98" y="139"/>
                  <a:pt x="145" y="132"/>
                  <a:pt x="171" y="159"/>
                </a:cubicBezTo>
                <a:cubicBezTo>
                  <a:pt x="191" y="181"/>
                  <a:pt x="195" y="213"/>
                  <a:pt x="195" y="240"/>
                </a:cubicBezTo>
                <a:cubicBezTo>
                  <a:pt x="204" y="233"/>
                  <a:pt x="200" y="219"/>
                  <a:pt x="198" y="208"/>
                </a:cubicBezTo>
                <a:cubicBezTo>
                  <a:pt x="195" y="181"/>
                  <a:pt x="183" y="153"/>
                  <a:pt x="163" y="139"/>
                </a:cubicBezTo>
                <a:close/>
                <a:moveTo>
                  <a:pt x="35" y="62"/>
                </a:moveTo>
                <a:cubicBezTo>
                  <a:pt x="82" y="66"/>
                  <a:pt x="134" y="71"/>
                  <a:pt x="155" y="133"/>
                </a:cubicBezTo>
                <a:cubicBezTo>
                  <a:pt x="115" y="108"/>
                  <a:pt x="65" y="113"/>
                  <a:pt x="35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19" y="5287164"/>
            <a:ext cx="243874" cy="45677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366" y="4106952"/>
            <a:ext cx="272154" cy="3749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组合 912"/>
          <p:cNvGrpSpPr/>
          <p:nvPr/>
        </p:nvGrpSpPr>
        <p:grpSpPr>
          <a:xfrm>
            <a:off x="1185212" y="3381376"/>
            <a:ext cx="9821577" cy="2003424"/>
            <a:chOff x="2030701" y="3531856"/>
            <a:chExt cx="8235206" cy="1679833"/>
          </a:xfrm>
        </p:grpSpPr>
        <p:sp>
          <p:nvSpPr>
            <p:cNvPr id="914" name="Freeform 970"/>
            <p:cNvSpPr>
              <a:spLocks noEditPoints="1"/>
            </p:cNvSpPr>
            <p:nvPr/>
          </p:nvSpPr>
          <p:spPr bwMode="auto">
            <a:xfrm>
              <a:off x="9429241" y="3715615"/>
              <a:ext cx="564722" cy="560240"/>
            </a:xfrm>
            <a:custGeom>
              <a:avLst/>
              <a:gdLst>
                <a:gd name="T0" fmla="*/ 14 w 109"/>
                <a:gd name="T1" fmla="*/ 72 h 106"/>
                <a:gd name="T2" fmla="*/ 4 w 109"/>
                <a:gd name="T3" fmla="*/ 77 h 106"/>
                <a:gd name="T4" fmla="*/ 9 w 109"/>
                <a:gd name="T5" fmla="*/ 78 h 106"/>
                <a:gd name="T6" fmla="*/ 13 w 109"/>
                <a:gd name="T7" fmla="*/ 85 h 106"/>
                <a:gd name="T8" fmla="*/ 26 w 109"/>
                <a:gd name="T9" fmla="*/ 83 h 106"/>
                <a:gd name="T10" fmla="*/ 76 w 109"/>
                <a:gd name="T11" fmla="*/ 68 h 106"/>
                <a:gd name="T12" fmla="*/ 41 w 109"/>
                <a:gd name="T13" fmla="*/ 74 h 106"/>
                <a:gd name="T14" fmla="*/ 35 w 109"/>
                <a:gd name="T15" fmla="*/ 106 h 106"/>
                <a:gd name="T16" fmla="*/ 55 w 109"/>
                <a:gd name="T17" fmla="*/ 94 h 106"/>
                <a:gd name="T18" fmla="*/ 56 w 109"/>
                <a:gd name="T19" fmla="*/ 79 h 106"/>
                <a:gd name="T20" fmla="*/ 57 w 109"/>
                <a:gd name="T21" fmla="*/ 93 h 106"/>
                <a:gd name="T22" fmla="*/ 78 w 109"/>
                <a:gd name="T23" fmla="*/ 104 h 106"/>
                <a:gd name="T24" fmla="*/ 82 w 109"/>
                <a:gd name="T25" fmla="*/ 88 h 106"/>
                <a:gd name="T26" fmla="*/ 72 w 109"/>
                <a:gd name="T27" fmla="*/ 73 h 106"/>
                <a:gd name="T28" fmla="*/ 107 w 109"/>
                <a:gd name="T29" fmla="*/ 62 h 106"/>
                <a:gd name="T30" fmla="*/ 83 w 109"/>
                <a:gd name="T31" fmla="*/ 79 h 106"/>
                <a:gd name="T32" fmla="*/ 100 w 109"/>
                <a:gd name="T33" fmla="*/ 67 h 106"/>
                <a:gd name="T34" fmla="*/ 108 w 109"/>
                <a:gd name="T35" fmla="*/ 73 h 106"/>
                <a:gd name="T36" fmla="*/ 80 w 109"/>
                <a:gd name="T37" fmla="*/ 57 h 106"/>
                <a:gd name="T38" fmla="*/ 86 w 109"/>
                <a:gd name="T39" fmla="*/ 54 h 106"/>
                <a:gd name="T40" fmla="*/ 80 w 109"/>
                <a:gd name="T41" fmla="*/ 57 h 106"/>
                <a:gd name="T42" fmla="*/ 54 w 109"/>
                <a:gd name="T43" fmla="*/ 13 h 106"/>
                <a:gd name="T44" fmla="*/ 55 w 109"/>
                <a:gd name="T45" fmla="*/ 30 h 106"/>
                <a:gd name="T46" fmla="*/ 52 w 109"/>
                <a:gd name="T47" fmla="*/ 15 h 106"/>
                <a:gd name="T48" fmla="*/ 32 w 109"/>
                <a:gd name="T49" fmla="*/ 4 h 106"/>
                <a:gd name="T50" fmla="*/ 40 w 109"/>
                <a:gd name="T51" fmla="*/ 36 h 106"/>
                <a:gd name="T52" fmla="*/ 25 w 109"/>
                <a:gd name="T53" fmla="*/ 28 h 106"/>
                <a:gd name="T54" fmla="*/ 3 w 109"/>
                <a:gd name="T55" fmla="*/ 35 h 106"/>
                <a:gd name="T56" fmla="*/ 19 w 109"/>
                <a:gd name="T57" fmla="*/ 56 h 106"/>
                <a:gd name="T58" fmla="*/ 33 w 109"/>
                <a:gd name="T59" fmla="*/ 60 h 106"/>
                <a:gd name="T60" fmla="*/ 15 w 109"/>
                <a:gd name="T61" fmla="*/ 57 h 106"/>
                <a:gd name="T62" fmla="*/ 14 w 109"/>
                <a:gd name="T63" fmla="*/ 68 h 106"/>
                <a:gd name="T64" fmla="*/ 36 w 109"/>
                <a:gd name="T65" fmla="*/ 68 h 106"/>
                <a:gd name="T66" fmla="*/ 104 w 109"/>
                <a:gd name="T67" fmla="*/ 59 h 106"/>
                <a:gd name="T68" fmla="*/ 92 w 109"/>
                <a:gd name="T69" fmla="*/ 53 h 106"/>
                <a:gd name="T70" fmla="*/ 91 w 109"/>
                <a:gd name="T71" fmla="*/ 53 h 106"/>
                <a:gd name="T72" fmla="*/ 97 w 109"/>
                <a:gd name="T73" fmla="*/ 33 h 106"/>
                <a:gd name="T74" fmla="*/ 102 w 109"/>
                <a:gd name="T75" fmla="*/ 32 h 106"/>
                <a:gd name="T76" fmla="*/ 80 w 109"/>
                <a:gd name="T77" fmla="*/ 27 h 106"/>
                <a:gd name="T78" fmla="*/ 67 w 109"/>
                <a:gd name="T79" fmla="*/ 33 h 106"/>
                <a:gd name="T80" fmla="*/ 74 w 109"/>
                <a:gd name="T81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06">
                  <a:moveTo>
                    <a:pt x="35" y="72"/>
                  </a:moveTo>
                  <a:cubicBezTo>
                    <a:pt x="28" y="72"/>
                    <a:pt x="21" y="72"/>
                    <a:pt x="14" y="72"/>
                  </a:cubicBezTo>
                  <a:cubicBezTo>
                    <a:pt x="11" y="72"/>
                    <a:pt x="7" y="72"/>
                    <a:pt x="3" y="72"/>
                  </a:cubicBezTo>
                  <a:cubicBezTo>
                    <a:pt x="3" y="74"/>
                    <a:pt x="3" y="76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6" y="78"/>
                    <a:pt x="8" y="78"/>
                    <a:pt x="9" y="78"/>
                  </a:cubicBezTo>
                  <a:cubicBezTo>
                    <a:pt x="12" y="78"/>
                    <a:pt x="14" y="78"/>
                    <a:pt x="14" y="78"/>
                  </a:cubicBezTo>
                  <a:cubicBezTo>
                    <a:pt x="14" y="78"/>
                    <a:pt x="14" y="81"/>
                    <a:pt x="13" y="85"/>
                  </a:cubicBezTo>
                  <a:cubicBezTo>
                    <a:pt x="15" y="85"/>
                    <a:pt x="16" y="85"/>
                    <a:pt x="17" y="85"/>
                  </a:cubicBezTo>
                  <a:cubicBezTo>
                    <a:pt x="20" y="85"/>
                    <a:pt x="23" y="84"/>
                    <a:pt x="26" y="83"/>
                  </a:cubicBezTo>
                  <a:cubicBezTo>
                    <a:pt x="31" y="81"/>
                    <a:pt x="33" y="76"/>
                    <a:pt x="35" y="72"/>
                  </a:cubicBezTo>
                  <a:moveTo>
                    <a:pt x="76" y="68"/>
                  </a:moveTo>
                  <a:cubicBezTo>
                    <a:pt x="65" y="70"/>
                    <a:pt x="52" y="71"/>
                    <a:pt x="39" y="72"/>
                  </a:cubicBezTo>
                  <a:cubicBezTo>
                    <a:pt x="40" y="72"/>
                    <a:pt x="41" y="73"/>
                    <a:pt x="41" y="74"/>
                  </a:cubicBezTo>
                  <a:cubicBezTo>
                    <a:pt x="36" y="75"/>
                    <a:pt x="30" y="78"/>
                    <a:pt x="28" y="84"/>
                  </a:cubicBezTo>
                  <a:cubicBezTo>
                    <a:pt x="25" y="93"/>
                    <a:pt x="28" y="103"/>
                    <a:pt x="35" y="106"/>
                  </a:cubicBezTo>
                  <a:cubicBezTo>
                    <a:pt x="37" y="106"/>
                    <a:pt x="38" y="106"/>
                    <a:pt x="39" y="106"/>
                  </a:cubicBezTo>
                  <a:cubicBezTo>
                    <a:pt x="46" y="106"/>
                    <a:pt x="52" y="101"/>
                    <a:pt x="55" y="94"/>
                  </a:cubicBezTo>
                  <a:cubicBezTo>
                    <a:pt x="57" y="89"/>
                    <a:pt x="55" y="83"/>
                    <a:pt x="52" y="79"/>
                  </a:cubicBezTo>
                  <a:cubicBezTo>
                    <a:pt x="54" y="79"/>
                    <a:pt x="55" y="79"/>
                    <a:pt x="56" y="79"/>
                  </a:cubicBezTo>
                  <a:cubicBezTo>
                    <a:pt x="57" y="79"/>
                    <a:pt x="58" y="79"/>
                    <a:pt x="59" y="79"/>
                  </a:cubicBezTo>
                  <a:cubicBezTo>
                    <a:pt x="57" y="83"/>
                    <a:pt x="55" y="89"/>
                    <a:pt x="57" y="93"/>
                  </a:cubicBezTo>
                  <a:cubicBezTo>
                    <a:pt x="61" y="100"/>
                    <a:pt x="67" y="105"/>
                    <a:pt x="73" y="105"/>
                  </a:cubicBezTo>
                  <a:cubicBezTo>
                    <a:pt x="75" y="105"/>
                    <a:pt x="76" y="104"/>
                    <a:pt x="78" y="104"/>
                  </a:cubicBezTo>
                  <a:cubicBezTo>
                    <a:pt x="83" y="101"/>
                    <a:pt x="86" y="95"/>
                    <a:pt x="85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2" y="88"/>
                    <a:pt x="82" y="84"/>
                    <a:pt x="83" y="80"/>
                  </a:cubicBezTo>
                  <a:cubicBezTo>
                    <a:pt x="81" y="77"/>
                    <a:pt x="76" y="74"/>
                    <a:pt x="72" y="73"/>
                  </a:cubicBezTo>
                  <a:cubicBezTo>
                    <a:pt x="74" y="71"/>
                    <a:pt x="75" y="70"/>
                    <a:pt x="76" y="68"/>
                  </a:cubicBezTo>
                  <a:moveTo>
                    <a:pt x="107" y="62"/>
                  </a:moveTo>
                  <a:cubicBezTo>
                    <a:pt x="97" y="64"/>
                    <a:pt x="87" y="66"/>
                    <a:pt x="76" y="68"/>
                  </a:cubicBezTo>
                  <a:cubicBezTo>
                    <a:pt x="77" y="72"/>
                    <a:pt x="80" y="76"/>
                    <a:pt x="83" y="79"/>
                  </a:cubicBezTo>
                  <a:cubicBezTo>
                    <a:pt x="84" y="77"/>
                    <a:pt x="85" y="75"/>
                    <a:pt x="86" y="74"/>
                  </a:cubicBezTo>
                  <a:cubicBezTo>
                    <a:pt x="91" y="68"/>
                    <a:pt x="100" y="67"/>
                    <a:pt x="100" y="67"/>
                  </a:cubicBezTo>
                  <a:cubicBezTo>
                    <a:pt x="100" y="67"/>
                    <a:pt x="101" y="76"/>
                    <a:pt x="96" y="81"/>
                  </a:cubicBezTo>
                  <a:cubicBezTo>
                    <a:pt x="102" y="81"/>
                    <a:pt x="106" y="78"/>
                    <a:pt x="108" y="73"/>
                  </a:cubicBezTo>
                  <a:cubicBezTo>
                    <a:pt x="109" y="70"/>
                    <a:pt x="109" y="66"/>
                    <a:pt x="107" y="62"/>
                  </a:cubicBezTo>
                  <a:moveTo>
                    <a:pt x="80" y="57"/>
                  </a:moveTo>
                  <a:cubicBezTo>
                    <a:pt x="80" y="55"/>
                    <a:pt x="80" y="54"/>
                    <a:pt x="80" y="52"/>
                  </a:cubicBezTo>
                  <a:cubicBezTo>
                    <a:pt x="82" y="53"/>
                    <a:pt x="84" y="54"/>
                    <a:pt x="86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4" y="54"/>
                    <a:pt x="82" y="56"/>
                    <a:pt x="80" y="57"/>
                  </a:cubicBezTo>
                  <a:moveTo>
                    <a:pt x="70" y="0"/>
                  </a:moveTo>
                  <a:cubicBezTo>
                    <a:pt x="64" y="0"/>
                    <a:pt x="57" y="5"/>
                    <a:pt x="54" y="13"/>
                  </a:cubicBezTo>
                  <a:cubicBezTo>
                    <a:pt x="52" y="18"/>
                    <a:pt x="56" y="25"/>
                    <a:pt x="58" y="30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3" y="26"/>
                    <a:pt x="54" y="20"/>
                    <a:pt x="52" y="15"/>
                  </a:cubicBezTo>
                  <a:cubicBezTo>
                    <a:pt x="49" y="8"/>
                    <a:pt x="43" y="3"/>
                    <a:pt x="37" y="3"/>
                  </a:cubicBezTo>
                  <a:cubicBezTo>
                    <a:pt x="35" y="3"/>
                    <a:pt x="34" y="4"/>
                    <a:pt x="32" y="4"/>
                  </a:cubicBezTo>
                  <a:cubicBezTo>
                    <a:pt x="25" y="8"/>
                    <a:pt x="22" y="17"/>
                    <a:pt x="26" y="27"/>
                  </a:cubicBezTo>
                  <a:cubicBezTo>
                    <a:pt x="29" y="32"/>
                    <a:pt x="35" y="34"/>
                    <a:pt x="40" y="36"/>
                  </a:cubicBezTo>
                  <a:cubicBezTo>
                    <a:pt x="38" y="38"/>
                    <a:pt x="36" y="40"/>
                    <a:pt x="35" y="42"/>
                  </a:cubicBezTo>
                  <a:cubicBezTo>
                    <a:pt x="33" y="37"/>
                    <a:pt x="30" y="30"/>
                    <a:pt x="25" y="28"/>
                  </a:cubicBezTo>
                  <a:cubicBezTo>
                    <a:pt x="22" y="27"/>
                    <a:pt x="19" y="27"/>
                    <a:pt x="17" y="27"/>
                  </a:cubicBezTo>
                  <a:cubicBezTo>
                    <a:pt x="10" y="27"/>
                    <a:pt x="5" y="30"/>
                    <a:pt x="3" y="35"/>
                  </a:cubicBezTo>
                  <a:cubicBezTo>
                    <a:pt x="0" y="43"/>
                    <a:pt x="5" y="51"/>
                    <a:pt x="15" y="55"/>
                  </a:cubicBezTo>
                  <a:cubicBezTo>
                    <a:pt x="16" y="55"/>
                    <a:pt x="17" y="56"/>
                    <a:pt x="19" y="56"/>
                  </a:cubicBezTo>
                  <a:cubicBezTo>
                    <a:pt x="24" y="56"/>
                    <a:pt x="29" y="53"/>
                    <a:pt x="32" y="51"/>
                  </a:cubicBezTo>
                  <a:cubicBezTo>
                    <a:pt x="32" y="54"/>
                    <a:pt x="32" y="57"/>
                    <a:pt x="33" y="60"/>
                  </a:cubicBezTo>
                  <a:cubicBezTo>
                    <a:pt x="29" y="58"/>
                    <a:pt x="24" y="56"/>
                    <a:pt x="20" y="56"/>
                  </a:cubicBezTo>
                  <a:cubicBezTo>
                    <a:pt x="18" y="56"/>
                    <a:pt x="16" y="56"/>
                    <a:pt x="15" y="57"/>
                  </a:cubicBezTo>
                  <a:cubicBezTo>
                    <a:pt x="9" y="60"/>
                    <a:pt x="5" y="64"/>
                    <a:pt x="4" y="68"/>
                  </a:cubicBezTo>
                  <a:cubicBezTo>
                    <a:pt x="7" y="68"/>
                    <a:pt x="11" y="68"/>
                    <a:pt x="14" y="68"/>
                  </a:cubicBezTo>
                  <a:cubicBezTo>
                    <a:pt x="22" y="68"/>
                    <a:pt x="29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66"/>
                    <a:pt x="85" y="63"/>
                    <a:pt x="104" y="59"/>
                  </a:cubicBezTo>
                  <a:cubicBezTo>
                    <a:pt x="102" y="57"/>
                    <a:pt x="99" y="55"/>
                    <a:pt x="96" y="54"/>
                  </a:cubicBezTo>
                  <a:cubicBezTo>
                    <a:pt x="95" y="53"/>
                    <a:pt x="93" y="53"/>
                    <a:pt x="92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6" y="51"/>
                    <a:pt x="100" y="47"/>
                    <a:pt x="102" y="43"/>
                  </a:cubicBezTo>
                  <a:cubicBezTo>
                    <a:pt x="98" y="39"/>
                    <a:pt x="97" y="33"/>
                    <a:pt x="97" y="33"/>
                  </a:cubicBezTo>
                  <a:cubicBezTo>
                    <a:pt x="97" y="33"/>
                    <a:pt x="99" y="32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0" y="28"/>
                    <a:pt x="95" y="25"/>
                    <a:pt x="89" y="25"/>
                  </a:cubicBezTo>
                  <a:cubicBezTo>
                    <a:pt x="86" y="25"/>
                    <a:pt x="83" y="25"/>
                    <a:pt x="80" y="27"/>
                  </a:cubicBezTo>
                  <a:cubicBezTo>
                    <a:pt x="76" y="28"/>
                    <a:pt x="73" y="32"/>
                    <a:pt x="72" y="36"/>
                  </a:cubicBezTo>
                  <a:cubicBezTo>
                    <a:pt x="70" y="35"/>
                    <a:pt x="69" y="34"/>
                    <a:pt x="67" y="33"/>
                  </a:cubicBezTo>
                  <a:cubicBezTo>
                    <a:pt x="72" y="31"/>
                    <a:pt x="79" y="28"/>
                    <a:pt x="81" y="23"/>
                  </a:cubicBezTo>
                  <a:cubicBezTo>
                    <a:pt x="85" y="13"/>
                    <a:pt x="81" y="3"/>
                    <a:pt x="74" y="1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矩形: 圆角 1938"/>
            <p:cNvSpPr/>
            <p:nvPr/>
          </p:nvSpPr>
          <p:spPr>
            <a:xfrm>
              <a:off x="2030701" y="3900569"/>
              <a:ext cx="8235206" cy="1311120"/>
            </a:xfrm>
            <a:prstGeom prst="roundRect">
              <a:avLst/>
            </a:prstGeom>
            <a:noFill/>
            <a:ln w="63500" cmpd="dbl">
              <a:solidFill>
                <a:schemeClr val="accent6">
                  <a:lumMod val="75000"/>
                </a:schemeClr>
              </a:solidFill>
            </a:ln>
            <a:effectLst>
              <a:outerShdw blurRad="1143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6" name="Freeform 916"/>
            <p:cNvSpPr/>
            <p:nvPr/>
          </p:nvSpPr>
          <p:spPr bwMode="auto">
            <a:xfrm>
              <a:off x="2083375" y="3773880"/>
              <a:ext cx="8031600" cy="363036"/>
            </a:xfrm>
            <a:custGeom>
              <a:avLst/>
              <a:gdLst>
                <a:gd name="T0" fmla="*/ 0 w 1545"/>
                <a:gd name="T1" fmla="*/ 40 h 69"/>
                <a:gd name="T2" fmla="*/ 191 w 1545"/>
                <a:gd name="T3" fmla="*/ 15 h 69"/>
                <a:gd name="T4" fmla="*/ 448 w 1545"/>
                <a:gd name="T5" fmla="*/ 35 h 69"/>
                <a:gd name="T6" fmla="*/ 636 w 1545"/>
                <a:gd name="T7" fmla="*/ 51 h 69"/>
                <a:gd name="T8" fmla="*/ 842 w 1545"/>
                <a:gd name="T9" fmla="*/ 37 h 69"/>
                <a:gd name="T10" fmla="*/ 1307 w 1545"/>
                <a:gd name="T11" fmla="*/ 42 h 69"/>
                <a:gd name="T12" fmla="*/ 1545 w 1545"/>
                <a:gd name="T13" fmla="*/ 40 h 69"/>
                <a:gd name="T14" fmla="*/ 1545 w 1545"/>
                <a:gd name="T15" fmla="*/ 44 h 69"/>
                <a:gd name="T16" fmla="*/ 1427 w 1545"/>
                <a:gd name="T17" fmla="*/ 61 h 69"/>
                <a:gd name="T18" fmla="*/ 1306 w 1545"/>
                <a:gd name="T19" fmla="*/ 46 h 69"/>
                <a:gd name="T20" fmla="*/ 843 w 1545"/>
                <a:gd name="T21" fmla="*/ 41 h 69"/>
                <a:gd name="T22" fmla="*/ 636 w 1545"/>
                <a:gd name="T23" fmla="*/ 55 h 69"/>
                <a:gd name="T24" fmla="*/ 448 w 1545"/>
                <a:gd name="T25" fmla="*/ 39 h 69"/>
                <a:gd name="T26" fmla="*/ 191 w 1545"/>
                <a:gd name="T27" fmla="*/ 19 h 69"/>
                <a:gd name="T28" fmla="*/ 0 w 1545"/>
                <a:gd name="T29" fmla="*/ 44 h 69"/>
                <a:gd name="T30" fmla="*/ 0 w 1545"/>
                <a:gd name="T31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5" h="69">
                  <a:moveTo>
                    <a:pt x="0" y="40"/>
                  </a:moveTo>
                  <a:cubicBezTo>
                    <a:pt x="29" y="30"/>
                    <a:pt x="90" y="9"/>
                    <a:pt x="191" y="15"/>
                  </a:cubicBezTo>
                  <a:cubicBezTo>
                    <a:pt x="276" y="20"/>
                    <a:pt x="360" y="27"/>
                    <a:pt x="448" y="35"/>
                  </a:cubicBezTo>
                  <a:cubicBezTo>
                    <a:pt x="509" y="41"/>
                    <a:pt x="572" y="46"/>
                    <a:pt x="636" y="51"/>
                  </a:cubicBezTo>
                  <a:cubicBezTo>
                    <a:pt x="697" y="56"/>
                    <a:pt x="764" y="47"/>
                    <a:pt x="842" y="37"/>
                  </a:cubicBezTo>
                  <a:cubicBezTo>
                    <a:pt x="977" y="20"/>
                    <a:pt x="1130" y="0"/>
                    <a:pt x="1307" y="42"/>
                  </a:cubicBezTo>
                  <a:cubicBezTo>
                    <a:pt x="1419" y="69"/>
                    <a:pt x="1498" y="55"/>
                    <a:pt x="1545" y="40"/>
                  </a:cubicBezTo>
                  <a:cubicBezTo>
                    <a:pt x="1545" y="44"/>
                    <a:pt x="1545" y="44"/>
                    <a:pt x="1545" y="44"/>
                  </a:cubicBezTo>
                  <a:cubicBezTo>
                    <a:pt x="1517" y="53"/>
                    <a:pt x="1478" y="61"/>
                    <a:pt x="1427" y="61"/>
                  </a:cubicBezTo>
                  <a:cubicBezTo>
                    <a:pt x="1392" y="61"/>
                    <a:pt x="1352" y="57"/>
                    <a:pt x="1306" y="46"/>
                  </a:cubicBezTo>
                  <a:cubicBezTo>
                    <a:pt x="1130" y="4"/>
                    <a:pt x="977" y="24"/>
                    <a:pt x="843" y="41"/>
                  </a:cubicBezTo>
                  <a:cubicBezTo>
                    <a:pt x="764" y="51"/>
                    <a:pt x="697" y="60"/>
                    <a:pt x="636" y="55"/>
                  </a:cubicBezTo>
                  <a:cubicBezTo>
                    <a:pt x="572" y="51"/>
                    <a:pt x="509" y="45"/>
                    <a:pt x="448" y="39"/>
                  </a:cubicBezTo>
                  <a:cubicBezTo>
                    <a:pt x="359" y="31"/>
                    <a:pt x="276" y="24"/>
                    <a:pt x="191" y="19"/>
                  </a:cubicBezTo>
                  <a:cubicBezTo>
                    <a:pt x="89" y="13"/>
                    <a:pt x="27" y="35"/>
                    <a:pt x="0" y="44"/>
                  </a:cubicBezTo>
                  <a:cubicBezTo>
                    <a:pt x="0" y="40"/>
                    <a:pt x="0" y="40"/>
                    <a:pt x="0" y="4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917"/>
            <p:cNvSpPr/>
            <p:nvPr/>
          </p:nvSpPr>
          <p:spPr bwMode="auto">
            <a:xfrm>
              <a:off x="2612242" y="368872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918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4 w 21"/>
                <a:gd name="T1" fmla="*/ 5 h 19"/>
                <a:gd name="T2" fmla="*/ 21 w 21"/>
                <a:gd name="T3" fmla="*/ 19 h 19"/>
                <a:gd name="T4" fmla="*/ 6 w 21"/>
                <a:gd name="T5" fmla="*/ 14 h 19"/>
                <a:gd name="T6" fmla="*/ 0 w 21"/>
                <a:gd name="T7" fmla="*/ 0 h 19"/>
                <a:gd name="T8" fmla="*/ 14 w 2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19"/>
                    <a:pt x="6" y="14"/>
                  </a:cubicBez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9" y="0"/>
                    <a:pt x="14" y="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919"/>
            <p:cNvSpPr/>
            <p:nvPr/>
          </p:nvSpPr>
          <p:spPr bwMode="auto">
            <a:xfrm>
              <a:off x="2087857" y="3805253"/>
              <a:ext cx="107566" cy="107566"/>
            </a:xfrm>
            <a:custGeom>
              <a:avLst/>
              <a:gdLst>
                <a:gd name="T0" fmla="*/ 14 w 21"/>
                <a:gd name="T1" fmla="*/ 5 h 20"/>
                <a:gd name="T2" fmla="*/ 21 w 21"/>
                <a:gd name="T3" fmla="*/ 19 h 20"/>
                <a:gd name="T4" fmla="*/ 6 w 21"/>
                <a:gd name="T5" fmla="*/ 15 h 20"/>
                <a:gd name="T6" fmla="*/ 0 w 21"/>
                <a:gd name="T7" fmla="*/ 1 h 20"/>
                <a:gd name="T8" fmla="*/ 14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5"/>
                  </a:moveTo>
                  <a:cubicBezTo>
                    <a:pt x="20" y="10"/>
                    <a:pt x="21" y="19"/>
                    <a:pt x="21" y="19"/>
                  </a:cubicBezTo>
                  <a:cubicBezTo>
                    <a:pt x="21" y="19"/>
                    <a:pt x="12" y="20"/>
                    <a:pt x="6" y="15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9" y="0"/>
                    <a:pt x="14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920"/>
            <p:cNvSpPr/>
            <p:nvPr/>
          </p:nvSpPr>
          <p:spPr bwMode="auto">
            <a:xfrm>
              <a:off x="6412909" y="3827663"/>
              <a:ext cx="98602" cy="116530"/>
            </a:xfrm>
            <a:custGeom>
              <a:avLst/>
              <a:gdLst>
                <a:gd name="T0" fmla="*/ 15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5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5" y="7"/>
                  </a:moveTo>
                  <a:cubicBezTo>
                    <a:pt x="19" y="14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5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921"/>
            <p:cNvSpPr/>
            <p:nvPr/>
          </p:nvSpPr>
          <p:spPr bwMode="auto">
            <a:xfrm>
              <a:off x="8268424" y="3773880"/>
              <a:ext cx="103084" cy="116530"/>
            </a:xfrm>
            <a:custGeom>
              <a:avLst/>
              <a:gdLst>
                <a:gd name="T0" fmla="*/ 15 w 20"/>
                <a:gd name="T1" fmla="*/ 7 h 22"/>
                <a:gd name="T2" fmla="*/ 18 w 20"/>
                <a:gd name="T3" fmla="*/ 22 h 22"/>
                <a:gd name="T4" fmla="*/ 5 w 20"/>
                <a:gd name="T5" fmla="*/ 14 h 22"/>
                <a:gd name="T6" fmla="*/ 2 w 20"/>
                <a:gd name="T7" fmla="*/ 0 h 22"/>
                <a:gd name="T8" fmla="*/ 15 w 20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7"/>
                  </a:moveTo>
                  <a:cubicBezTo>
                    <a:pt x="20" y="13"/>
                    <a:pt x="18" y="22"/>
                    <a:pt x="18" y="22"/>
                  </a:cubicBezTo>
                  <a:cubicBezTo>
                    <a:pt x="18" y="22"/>
                    <a:pt x="9" y="21"/>
                    <a:pt x="5" y="14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2" y="0"/>
                    <a:pt x="11" y="1"/>
                    <a:pt x="15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922"/>
            <p:cNvSpPr/>
            <p:nvPr/>
          </p:nvSpPr>
          <p:spPr bwMode="auto">
            <a:xfrm>
              <a:off x="3584818" y="3738024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4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2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923"/>
            <p:cNvSpPr/>
            <p:nvPr/>
          </p:nvSpPr>
          <p:spPr bwMode="auto">
            <a:xfrm>
              <a:off x="6238115" y="3863518"/>
              <a:ext cx="107566" cy="107566"/>
            </a:xfrm>
            <a:custGeom>
              <a:avLst/>
              <a:gdLst>
                <a:gd name="T0" fmla="*/ 15 w 21"/>
                <a:gd name="T1" fmla="*/ 5 h 20"/>
                <a:gd name="T2" fmla="*/ 21 w 21"/>
                <a:gd name="T3" fmla="*/ 19 h 20"/>
                <a:gd name="T4" fmla="*/ 7 w 21"/>
                <a:gd name="T5" fmla="*/ 15 h 20"/>
                <a:gd name="T6" fmla="*/ 0 w 21"/>
                <a:gd name="T7" fmla="*/ 1 h 20"/>
                <a:gd name="T8" fmla="*/ 15 w 21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5"/>
                  </a:moveTo>
                  <a:cubicBezTo>
                    <a:pt x="21" y="10"/>
                    <a:pt x="21" y="19"/>
                    <a:pt x="21" y="19"/>
                  </a:cubicBezTo>
                  <a:cubicBezTo>
                    <a:pt x="21" y="19"/>
                    <a:pt x="12" y="20"/>
                    <a:pt x="7" y="15"/>
                  </a:cubicBez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924"/>
            <p:cNvSpPr/>
            <p:nvPr/>
          </p:nvSpPr>
          <p:spPr bwMode="auto">
            <a:xfrm>
              <a:off x="5476188" y="3885928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4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925"/>
            <p:cNvSpPr/>
            <p:nvPr/>
          </p:nvSpPr>
          <p:spPr bwMode="auto">
            <a:xfrm>
              <a:off x="7277920" y="3729061"/>
              <a:ext cx="94120" cy="129976"/>
            </a:xfrm>
            <a:custGeom>
              <a:avLst/>
              <a:gdLst>
                <a:gd name="T0" fmla="*/ 15 w 18"/>
                <a:gd name="T1" fmla="*/ 9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9"/>
                  </a:moveTo>
                  <a:cubicBezTo>
                    <a:pt x="18" y="16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9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926"/>
            <p:cNvSpPr/>
            <p:nvPr/>
          </p:nvSpPr>
          <p:spPr bwMode="auto">
            <a:xfrm>
              <a:off x="9931216" y="3881446"/>
              <a:ext cx="121012" cy="98602"/>
            </a:xfrm>
            <a:custGeom>
              <a:avLst/>
              <a:gdLst>
                <a:gd name="T0" fmla="*/ 15 w 23"/>
                <a:gd name="T1" fmla="*/ 4 h 19"/>
                <a:gd name="T2" fmla="*/ 23 w 23"/>
                <a:gd name="T3" fmla="*/ 17 h 19"/>
                <a:gd name="T4" fmla="*/ 8 w 23"/>
                <a:gd name="T5" fmla="*/ 15 h 19"/>
                <a:gd name="T6" fmla="*/ 0 w 23"/>
                <a:gd name="T7" fmla="*/ 2 h 19"/>
                <a:gd name="T8" fmla="*/ 15 w 2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4"/>
                  </a:moveTo>
                  <a:cubicBezTo>
                    <a:pt x="21" y="8"/>
                    <a:pt x="23" y="17"/>
                    <a:pt x="23" y="17"/>
                  </a:cubicBezTo>
                  <a:cubicBezTo>
                    <a:pt x="23" y="17"/>
                    <a:pt x="15" y="19"/>
                    <a:pt x="8" y="15"/>
                  </a:cubicBezTo>
                  <a:cubicBezTo>
                    <a:pt x="2" y="11"/>
                    <a:pt x="0" y="2"/>
                    <a:pt x="0" y="2"/>
                  </a:cubicBezTo>
                  <a:cubicBezTo>
                    <a:pt x="0" y="2"/>
                    <a:pt x="8" y="0"/>
                    <a:pt x="15" y="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927"/>
            <p:cNvSpPr/>
            <p:nvPr/>
          </p:nvSpPr>
          <p:spPr bwMode="auto">
            <a:xfrm>
              <a:off x="9366494" y="3921783"/>
              <a:ext cx="94120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5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6" y="22"/>
                    <a:pt x="3" y="15"/>
                  </a:cubicBezTo>
                  <a:cubicBezTo>
                    <a:pt x="0" y="8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928"/>
            <p:cNvSpPr/>
            <p:nvPr/>
          </p:nvSpPr>
          <p:spPr bwMode="auto">
            <a:xfrm>
              <a:off x="9007941" y="3885928"/>
              <a:ext cx="98602" cy="129976"/>
            </a:xfrm>
            <a:custGeom>
              <a:avLst/>
              <a:gdLst>
                <a:gd name="T0" fmla="*/ 15 w 19"/>
                <a:gd name="T1" fmla="*/ 10 h 25"/>
                <a:gd name="T2" fmla="*/ 15 w 19"/>
                <a:gd name="T3" fmla="*/ 25 h 25"/>
                <a:gd name="T4" fmla="*/ 4 w 19"/>
                <a:gd name="T5" fmla="*/ 16 h 25"/>
                <a:gd name="T6" fmla="*/ 4 w 19"/>
                <a:gd name="T7" fmla="*/ 0 h 25"/>
                <a:gd name="T8" fmla="*/ 15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5" y="10"/>
                  </a:moveTo>
                  <a:cubicBezTo>
                    <a:pt x="19" y="17"/>
                    <a:pt x="15" y="25"/>
                    <a:pt x="15" y="25"/>
                  </a:cubicBezTo>
                  <a:cubicBezTo>
                    <a:pt x="15" y="25"/>
                    <a:pt x="7" y="23"/>
                    <a:pt x="4" y="16"/>
                  </a:cubicBezTo>
                  <a:cubicBezTo>
                    <a:pt x="0" y="9"/>
                    <a:pt x="4" y="0"/>
                    <a:pt x="4" y="0"/>
                  </a:cubicBezTo>
                  <a:cubicBezTo>
                    <a:pt x="4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929"/>
            <p:cNvSpPr/>
            <p:nvPr/>
          </p:nvSpPr>
          <p:spPr bwMode="auto">
            <a:xfrm>
              <a:off x="4902502" y="3881446"/>
              <a:ext cx="98602" cy="112048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9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930"/>
            <p:cNvSpPr/>
            <p:nvPr/>
          </p:nvSpPr>
          <p:spPr bwMode="auto">
            <a:xfrm>
              <a:off x="7739558" y="3715615"/>
              <a:ext cx="98602" cy="116530"/>
            </a:xfrm>
            <a:custGeom>
              <a:avLst/>
              <a:gdLst>
                <a:gd name="T0" fmla="*/ 14 w 19"/>
                <a:gd name="T1" fmla="*/ 7 h 22"/>
                <a:gd name="T2" fmla="*/ 18 w 19"/>
                <a:gd name="T3" fmla="*/ 22 h 22"/>
                <a:gd name="T4" fmla="*/ 4 w 19"/>
                <a:gd name="T5" fmla="*/ 15 h 22"/>
                <a:gd name="T6" fmla="*/ 1 w 19"/>
                <a:gd name="T7" fmla="*/ 0 h 22"/>
                <a:gd name="T8" fmla="*/ 14 w 19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4" y="7"/>
                  </a:moveTo>
                  <a:cubicBezTo>
                    <a:pt x="19" y="13"/>
                    <a:pt x="18" y="22"/>
                    <a:pt x="18" y="22"/>
                  </a:cubicBezTo>
                  <a:cubicBezTo>
                    <a:pt x="18" y="22"/>
                    <a:pt x="9" y="21"/>
                    <a:pt x="4" y="15"/>
                  </a:cubicBezTo>
                  <a:cubicBezTo>
                    <a:pt x="0" y="8"/>
                    <a:pt x="1" y="0"/>
                    <a:pt x="1" y="0"/>
                  </a:cubicBezTo>
                  <a:cubicBezTo>
                    <a:pt x="1" y="0"/>
                    <a:pt x="10" y="1"/>
                    <a:pt x="14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931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15 w 20"/>
                <a:gd name="T1" fmla="*/ 8 h 22"/>
                <a:gd name="T2" fmla="*/ 18 w 20"/>
                <a:gd name="T3" fmla="*/ 22 h 22"/>
                <a:gd name="T4" fmla="*/ 5 w 20"/>
                <a:gd name="T5" fmla="*/ 15 h 22"/>
                <a:gd name="T6" fmla="*/ 2 w 20"/>
                <a:gd name="T7" fmla="*/ 0 h 22"/>
                <a:gd name="T8" fmla="*/ 15 w 20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8"/>
                  </a:moveTo>
                  <a:cubicBezTo>
                    <a:pt x="20" y="14"/>
                    <a:pt x="18" y="22"/>
                    <a:pt x="18" y="22"/>
                  </a:cubicBezTo>
                  <a:cubicBezTo>
                    <a:pt x="18" y="22"/>
                    <a:pt x="9" y="21"/>
                    <a:pt x="5" y="15"/>
                  </a:cubicBezTo>
                  <a:cubicBezTo>
                    <a:pt x="0" y="9"/>
                    <a:pt x="2" y="0"/>
                    <a:pt x="2" y="0"/>
                  </a:cubicBezTo>
                  <a:cubicBezTo>
                    <a:pt x="2" y="0"/>
                    <a:pt x="10" y="1"/>
                    <a:pt x="15" y="8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932"/>
            <p:cNvSpPr/>
            <p:nvPr/>
          </p:nvSpPr>
          <p:spPr bwMode="auto">
            <a:xfrm>
              <a:off x="2939422" y="3912819"/>
              <a:ext cx="121012" cy="98602"/>
            </a:xfrm>
            <a:custGeom>
              <a:avLst/>
              <a:gdLst>
                <a:gd name="T0" fmla="*/ 15 w 23"/>
                <a:gd name="T1" fmla="*/ 14 h 19"/>
                <a:gd name="T2" fmla="*/ 0 w 23"/>
                <a:gd name="T3" fmla="*/ 17 h 19"/>
                <a:gd name="T4" fmla="*/ 8 w 23"/>
                <a:gd name="T5" fmla="*/ 4 h 19"/>
                <a:gd name="T6" fmla="*/ 23 w 23"/>
                <a:gd name="T7" fmla="*/ 1 h 19"/>
                <a:gd name="T8" fmla="*/ 15 w 23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5" y="14"/>
                  </a:moveTo>
                  <a:cubicBezTo>
                    <a:pt x="9" y="19"/>
                    <a:pt x="0" y="17"/>
                    <a:pt x="0" y="17"/>
                  </a:cubicBezTo>
                  <a:cubicBezTo>
                    <a:pt x="0" y="17"/>
                    <a:pt x="2" y="8"/>
                    <a:pt x="8" y="4"/>
                  </a:cubicBezTo>
                  <a:cubicBezTo>
                    <a:pt x="14" y="0"/>
                    <a:pt x="23" y="1"/>
                    <a:pt x="23" y="1"/>
                  </a:cubicBezTo>
                  <a:cubicBezTo>
                    <a:pt x="23" y="1"/>
                    <a:pt x="21" y="10"/>
                    <a:pt x="15" y="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933"/>
            <p:cNvSpPr/>
            <p:nvPr/>
          </p:nvSpPr>
          <p:spPr bwMode="auto">
            <a:xfrm>
              <a:off x="4906984" y="4051759"/>
              <a:ext cx="161349" cy="134458"/>
            </a:xfrm>
            <a:custGeom>
              <a:avLst/>
              <a:gdLst>
                <a:gd name="T0" fmla="*/ 20 w 31"/>
                <a:gd name="T1" fmla="*/ 20 h 25"/>
                <a:gd name="T2" fmla="*/ 0 w 31"/>
                <a:gd name="T3" fmla="*/ 22 h 25"/>
                <a:gd name="T4" fmla="*/ 11 w 31"/>
                <a:gd name="T5" fmla="*/ 5 h 25"/>
                <a:gd name="T6" fmla="*/ 31 w 31"/>
                <a:gd name="T7" fmla="*/ 4 h 25"/>
                <a:gd name="T8" fmla="*/ 20 w 3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0" y="20"/>
                  </a:moveTo>
                  <a:cubicBezTo>
                    <a:pt x="11" y="25"/>
                    <a:pt x="0" y="22"/>
                    <a:pt x="0" y="22"/>
                  </a:cubicBezTo>
                  <a:cubicBezTo>
                    <a:pt x="0" y="22"/>
                    <a:pt x="3" y="10"/>
                    <a:pt x="11" y="5"/>
                  </a:cubicBezTo>
                  <a:cubicBezTo>
                    <a:pt x="20" y="0"/>
                    <a:pt x="31" y="4"/>
                    <a:pt x="31" y="4"/>
                  </a:cubicBezTo>
                  <a:cubicBezTo>
                    <a:pt x="31" y="4"/>
                    <a:pt x="28" y="15"/>
                    <a:pt x="20" y="2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934"/>
            <p:cNvSpPr/>
            <p:nvPr/>
          </p:nvSpPr>
          <p:spPr bwMode="auto">
            <a:xfrm>
              <a:off x="6556331" y="3948675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935"/>
            <p:cNvSpPr/>
            <p:nvPr/>
          </p:nvSpPr>
          <p:spPr bwMode="auto">
            <a:xfrm>
              <a:off x="8326689" y="3971084"/>
              <a:ext cx="134458" cy="134458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6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26" y="0"/>
                  </a:cubicBezTo>
                  <a:cubicBezTo>
                    <a:pt x="26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936"/>
            <p:cNvSpPr/>
            <p:nvPr/>
          </p:nvSpPr>
          <p:spPr bwMode="auto">
            <a:xfrm>
              <a:off x="4718744" y="4047277"/>
              <a:ext cx="134458" cy="138940"/>
            </a:xfrm>
            <a:custGeom>
              <a:avLst/>
              <a:gdLst>
                <a:gd name="T0" fmla="*/ 19 w 26"/>
                <a:gd name="T1" fmla="*/ 19 h 26"/>
                <a:gd name="T2" fmla="*/ 0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0" y="26"/>
                    <a:pt x="0" y="26"/>
                  </a:cubicBezTo>
                  <a:cubicBezTo>
                    <a:pt x="0" y="26"/>
                    <a:pt x="0" y="15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937"/>
            <p:cNvSpPr/>
            <p:nvPr/>
          </p:nvSpPr>
          <p:spPr bwMode="auto">
            <a:xfrm>
              <a:off x="2159568" y="3962120"/>
              <a:ext cx="138940" cy="138940"/>
            </a:xfrm>
            <a:custGeom>
              <a:avLst/>
              <a:gdLst>
                <a:gd name="T0" fmla="*/ 19 w 26"/>
                <a:gd name="T1" fmla="*/ 19 h 26"/>
                <a:gd name="T2" fmla="*/ 1 w 26"/>
                <a:gd name="T3" fmla="*/ 26 h 26"/>
                <a:gd name="T4" fmla="*/ 7 w 26"/>
                <a:gd name="T5" fmla="*/ 7 h 26"/>
                <a:gd name="T6" fmla="*/ 25 w 26"/>
                <a:gd name="T7" fmla="*/ 0 h 26"/>
                <a:gd name="T8" fmla="*/ 19 w 26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19"/>
                  </a:moveTo>
                  <a:cubicBezTo>
                    <a:pt x="12" y="26"/>
                    <a:pt x="1" y="26"/>
                    <a:pt x="1" y="26"/>
                  </a:cubicBezTo>
                  <a:cubicBezTo>
                    <a:pt x="1" y="26"/>
                    <a:pt x="0" y="14"/>
                    <a:pt x="7" y="7"/>
                  </a:cubicBezTo>
                  <a:cubicBezTo>
                    <a:pt x="14" y="0"/>
                    <a:pt x="25" y="0"/>
                    <a:pt x="25" y="0"/>
                  </a:cubicBezTo>
                  <a:cubicBezTo>
                    <a:pt x="25" y="0"/>
                    <a:pt x="26" y="12"/>
                    <a:pt x="19" y="1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938"/>
            <p:cNvSpPr/>
            <p:nvPr/>
          </p:nvSpPr>
          <p:spPr bwMode="auto">
            <a:xfrm>
              <a:off x="3410023" y="3921783"/>
              <a:ext cx="129976" cy="94120"/>
            </a:xfrm>
            <a:custGeom>
              <a:avLst/>
              <a:gdLst>
                <a:gd name="T0" fmla="*/ 15 w 25"/>
                <a:gd name="T1" fmla="*/ 15 h 18"/>
                <a:gd name="T2" fmla="*/ 0 w 25"/>
                <a:gd name="T3" fmla="*/ 15 h 18"/>
                <a:gd name="T4" fmla="*/ 10 w 25"/>
                <a:gd name="T5" fmla="*/ 3 h 18"/>
                <a:gd name="T6" fmla="*/ 25 w 25"/>
                <a:gd name="T7" fmla="*/ 3 h 18"/>
                <a:gd name="T8" fmla="*/ 15 w 25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15" y="15"/>
                  </a:moveTo>
                  <a:cubicBezTo>
                    <a:pt x="8" y="18"/>
                    <a:pt x="0" y="15"/>
                    <a:pt x="0" y="15"/>
                  </a:cubicBezTo>
                  <a:cubicBezTo>
                    <a:pt x="0" y="15"/>
                    <a:pt x="3" y="6"/>
                    <a:pt x="10" y="3"/>
                  </a:cubicBezTo>
                  <a:cubicBezTo>
                    <a:pt x="16" y="0"/>
                    <a:pt x="25" y="3"/>
                    <a:pt x="25" y="3"/>
                  </a:cubicBezTo>
                  <a:cubicBezTo>
                    <a:pt x="25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939"/>
            <p:cNvSpPr/>
            <p:nvPr/>
          </p:nvSpPr>
          <p:spPr bwMode="auto">
            <a:xfrm>
              <a:off x="6014019" y="4092096"/>
              <a:ext cx="103084" cy="107566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940"/>
            <p:cNvSpPr/>
            <p:nvPr/>
          </p:nvSpPr>
          <p:spPr bwMode="auto">
            <a:xfrm>
              <a:off x="9989481" y="4060723"/>
              <a:ext cx="103084" cy="103084"/>
            </a:xfrm>
            <a:custGeom>
              <a:avLst/>
              <a:gdLst>
                <a:gd name="T0" fmla="*/ 15 w 20"/>
                <a:gd name="T1" fmla="*/ 14 h 20"/>
                <a:gd name="T2" fmla="*/ 1 w 20"/>
                <a:gd name="T3" fmla="*/ 20 h 20"/>
                <a:gd name="T4" fmla="*/ 5 w 20"/>
                <a:gd name="T5" fmla="*/ 6 h 20"/>
                <a:gd name="T6" fmla="*/ 19 w 20"/>
                <a:gd name="T7" fmla="*/ 0 h 20"/>
                <a:gd name="T8" fmla="*/ 15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14"/>
                  </a:moveTo>
                  <a:cubicBezTo>
                    <a:pt x="10" y="20"/>
                    <a:pt x="1" y="20"/>
                    <a:pt x="1" y="20"/>
                  </a:cubicBezTo>
                  <a:cubicBezTo>
                    <a:pt x="1" y="20"/>
                    <a:pt x="0" y="11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8"/>
                    <a:pt x="15" y="1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941"/>
            <p:cNvSpPr/>
            <p:nvPr/>
          </p:nvSpPr>
          <p:spPr bwMode="auto">
            <a:xfrm>
              <a:off x="9200663" y="4110024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942"/>
            <p:cNvSpPr/>
            <p:nvPr/>
          </p:nvSpPr>
          <p:spPr bwMode="auto">
            <a:xfrm>
              <a:off x="8107075" y="393074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0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943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6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0"/>
                    <a:pt x="1" y="21"/>
                    <a:pt x="1" y="21"/>
                  </a:cubicBezTo>
                  <a:cubicBezTo>
                    <a:pt x="1" y="21"/>
                    <a:pt x="0" y="12"/>
                    <a:pt x="5" y="6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944"/>
            <p:cNvSpPr/>
            <p:nvPr/>
          </p:nvSpPr>
          <p:spPr bwMode="auto">
            <a:xfrm>
              <a:off x="9850542" y="4069687"/>
              <a:ext cx="103084" cy="112048"/>
            </a:xfrm>
            <a:custGeom>
              <a:avLst/>
              <a:gdLst>
                <a:gd name="T0" fmla="*/ 15 w 20"/>
                <a:gd name="T1" fmla="*/ 15 h 21"/>
                <a:gd name="T2" fmla="*/ 1 w 20"/>
                <a:gd name="T3" fmla="*/ 21 h 21"/>
                <a:gd name="T4" fmla="*/ 5 w 20"/>
                <a:gd name="T5" fmla="*/ 7 h 21"/>
                <a:gd name="T6" fmla="*/ 19 w 20"/>
                <a:gd name="T7" fmla="*/ 0 h 21"/>
                <a:gd name="T8" fmla="*/ 15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15"/>
                  </a:moveTo>
                  <a:cubicBezTo>
                    <a:pt x="10" y="21"/>
                    <a:pt x="1" y="21"/>
                    <a:pt x="1" y="21"/>
                  </a:cubicBezTo>
                  <a:cubicBezTo>
                    <a:pt x="1" y="21"/>
                    <a:pt x="0" y="12"/>
                    <a:pt x="5" y="7"/>
                  </a:cubicBezTo>
                  <a:cubicBezTo>
                    <a:pt x="10" y="1"/>
                    <a:pt x="19" y="0"/>
                    <a:pt x="19" y="0"/>
                  </a:cubicBezTo>
                  <a:cubicBezTo>
                    <a:pt x="19" y="0"/>
                    <a:pt x="20" y="9"/>
                    <a:pt x="15" y="15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945"/>
            <p:cNvSpPr/>
            <p:nvPr/>
          </p:nvSpPr>
          <p:spPr bwMode="auto">
            <a:xfrm>
              <a:off x="8716616" y="4038313"/>
              <a:ext cx="125494" cy="98602"/>
            </a:xfrm>
            <a:custGeom>
              <a:avLst/>
              <a:gdLst>
                <a:gd name="T0" fmla="*/ 15 w 24"/>
                <a:gd name="T1" fmla="*/ 15 h 19"/>
                <a:gd name="T2" fmla="*/ 0 w 24"/>
                <a:gd name="T3" fmla="*/ 16 h 19"/>
                <a:gd name="T4" fmla="*/ 9 w 24"/>
                <a:gd name="T5" fmla="*/ 4 h 19"/>
                <a:gd name="T6" fmla="*/ 24 w 24"/>
                <a:gd name="T7" fmla="*/ 3 h 19"/>
                <a:gd name="T8" fmla="*/ 15 w 2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5" y="15"/>
                  </a:moveTo>
                  <a:cubicBezTo>
                    <a:pt x="8" y="19"/>
                    <a:pt x="0" y="16"/>
                    <a:pt x="0" y="16"/>
                  </a:cubicBezTo>
                  <a:cubicBezTo>
                    <a:pt x="0" y="16"/>
                    <a:pt x="2" y="7"/>
                    <a:pt x="9" y="4"/>
                  </a:cubicBezTo>
                  <a:cubicBezTo>
                    <a:pt x="16" y="0"/>
                    <a:pt x="24" y="3"/>
                    <a:pt x="24" y="3"/>
                  </a:cubicBezTo>
                  <a:cubicBezTo>
                    <a:pt x="24" y="3"/>
                    <a:pt x="22" y="12"/>
                    <a:pt x="15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946"/>
            <p:cNvSpPr/>
            <p:nvPr/>
          </p:nvSpPr>
          <p:spPr bwMode="auto">
            <a:xfrm>
              <a:off x="4673925" y="3827663"/>
              <a:ext cx="89638" cy="129976"/>
            </a:xfrm>
            <a:custGeom>
              <a:avLst/>
              <a:gdLst>
                <a:gd name="T0" fmla="*/ 15 w 18"/>
                <a:gd name="T1" fmla="*/ 10 h 25"/>
                <a:gd name="T2" fmla="*/ 15 w 18"/>
                <a:gd name="T3" fmla="*/ 25 h 25"/>
                <a:gd name="T4" fmla="*/ 3 w 18"/>
                <a:gd name="T5" fmla="*/ 16 h 25"/>
                <a:gd name="T6" fmla="*/ 3 w 18"/>
                <a:gd name="T7" fmla="*/ 0 h 25"/>
                <a:gd name="T8" fmla="*/ 15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10"/>
                  </a:moveTo>
                  <a:cubicBezTo>
                    <a:pt x="18" y="17"/>
                    <a:pt x="15" y="25"/>
                    <a:pt x="15" y="25"/>
                  </a:cubicBezTo>
                  <a:cubicBezTo>
                    <a:pt x="15" y="25"/>
                    <a:pt x="7" y="23"/>
                    <a:pt x="3" y="16"/>
                  </a:cubicBezTo>
                  <a:cubicBezTo>
                    <a:pt x="0" y="9"/>
                    <a:pt x="3" y="0"/>
                    <a:pt x="3" y="0"/>
                  </a:cubicBezTo>
                  <a:cubicBezTo>
                    <a:pt x="3" y="0"/>
                    <a:pt x="12" y="3"/>
                    <a:pt x="15" y="1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947"/>
            <p:cNvSpPr/>
            <p:nvPr/>
          </p:nvSpPr>
          <p:spPr bwMode="auto">
            <a:xfrm>
              <a:off x="4463274" y="4015903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948"/>
            <p:cNvSpPr/>
            <p:nvPr/>
          </p:nvSpPr>
          <p:spPr bwMode="auto">
            <a:xfrm>
              <a:off x="6856619" y="3957639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</a:path>
              </a:pathLst>
            </a:custGeom>
            <a:solidFill>
              <a:srgbClr val="BFD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949"/>
            <p:cNvSpPr/>
            <p:nvPr/>
          </p:nvSpPr>
          <p:spPr bwMode="auto">
            <a:xfrm>
              <a:off x="9007941" y="4083132"/>
              <a:ext cx="152385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950"/>
            <p:cNvSpPr/>
            <p:nvPr/>
          </p:nvSpPr>
          <p:spPr bwMode="auto">
            <a:xfrm>
              <a:off x="6273970" y="4033831"/>
              <a:ext cx="147903" cy="138940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8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8" y="7"/>
                  </a:cubicBezTo>
                  <a:cubicBezTo>
                    <a:pt x="16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951"/>
            <p:cNvSpPr/>
            <p:nvPr/>
          </p:nvSpPr>
          <p:spPr bwMode="auto">
            <a:xfrm>
              <a:off x="8613532" y="3764916"/>
              <a:ext cx="134458" cy="161349"/>
            </a:xfrm>
            <a:custGeom>
              <a:avLst/>
              <a:gdLst>
                <a:gd name="T0" fmla="*/ 5 w 26"/>
                <a:gd name="T1" fmla="*/ 20 h 31"/>
                <a:gd name="T2" fmla="*/ 2 w 26"/>
                <a:gd name="T3" fmla="*/ 0 h 31"/>
                <a:gd name="T4" fmla="*/ 20 w 26"/>
                <a:gd name="T5" fmla="*/ 11 h 31"/>
                <a:gd name="T6" fmla="*/ 23 w 26"/>
                <a:gd name="T7" fmla="*/ 31 h 31"/>
                <a:gd name="T8" fmla="*/ 5 w 2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5" y="20"/>
                  </a:moveTo>
                  <a:cubicBezTo>
                    <a:pt x="0" y="12"/>
                    <a:pt x="2" y="0"/>
                    <a:pt x="2" y="0"/>
                  </a:cubicBezTo>
                  <a:cubicBezTo>
                    <a:pt x="2" y="0"/>
                    <a:pt x="14" y="2"/>
                    <a:pt x="20" y="11"/>
                  </a:cubicBezTo>
                  <a:cubicBezTo>
                    <a:pt x="26" y="19"/>
                    <a:pt x="23" y="31"/>
                    <a:pt x="23" y="31"/>
                  </a:cubicBezTo>
                  <a:cubicBezTo>
                    <a:pt x="23" y="31"/>
                    <a:pt x="11" y="29"/>
                    <a:pt x="5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952"/>
            <p:cNvSpPr/>
            <p:nvPr/>
          </p:nvSpPr>
          <p:spPr bwMode="auto">
            <a:xfrm>
              <a:off x="7770931" y="3917301"/>
              <a:ext cx="147903" cy="143421"/>
            </a:xfrm>
            <a:custGeom>
              <a:avLst/>
              <a:gdLst>
                <a:gd name="T0" fmla="*/ 20 w 29"/>
                <a:gd name="T1" fmla="*/ 20 h 27"/>
                <a:gd name="T2" fmla="*/ 0 w 29"/>
                <a:gd name="T3" fmla="*/ 26 h 27"/>
                <a:gd name="T4" fmla="*/ 9 w 29"/>
                <a:gd name="T5" fmla="*/ 7 h 27"/>
                <a:gd name="T6" fmla="*/ 29 w 29"/>
                <a:gd name="T7" fmla="*/ 1 h 27"/>
                <a:gd name="T8" fmla="*/ 20 w 29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0" y="20"/>
                  </a:moveTo>
                  <a:cubicBezTo>
                    <a:pt x="12" y="27"/>
                    <a:pt x="0" y="26"/>
                    <a:pt x="0" y="26"/>
                  </a:cubicBezTo>
                  <a:cubicBezTo>
                    <a:pt x="0" y="26"/>
                    <a:pt x="1" y="14"/>
                    <a:pt x="9" y="7"/>
                  </a:cubicBezTo>
                  <a:cubicBezTo>
                    <a:pt x="17" y="0"/>
                    <a:pt x="29" y="1"/>
                    <a:pt x="29" y="1"/>
                  </a:cubicBezTo>
                  <a:cubicBezTo>
                    <a:pt x="29" y="1"/>
                    <a:pt x="28" y="13"/>
                    <a:pt x="20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953"/>
            <p:cNvSpPr/>
            <p:nvPr/>
          </p:nvSpPr>
          <p:spPr bwMode="auto">
            <a:xfrm>
              <a:off x="3755131" y="3791807"/>
              <a:ext cx="112048" cy="103084"/>
            </a:xfrm>
            <a:custGeom>
              <a:avLst/>
              <a:gdLst>
                <a:gd name="T0" fmla="*/ 6 w 21"/>
                <a:gd name="T1" fmla="*/ 15 h 20"/>
                <a:gd name="T2" fmla="*/ 0 w 21"/>
                <a:gd name="T3" fmla="*/ 1 h 20"/>
                <a:gd name="T4" fmla="*/ 15 w 21"/>
                <a:gd name="T5" fmla="*/ 6 h 20"/>
                <a:gd name="T6" fmla="*/ 21 w 21"/>
                <a:gd name="T7" fmla="*/ 20 h 20"/>
                <a:gd name="T8" fmla="*/ 6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5"/>
                  </a:moveTo>
                  <a:cubicBezTo>
                    <a:pt x="1" y="10"/>
                    <a:pt x="0" y="1"/>
                    <a:pt x="0" y="1"/>
                  </a:cubicBezTo>
                  <a:cubicBezTo>
                    <a:pt x="0" y="1"/>
                    <a:pt x="9" y="0"/>
                    <a:pt x="15" y="6"/>
                  </a:cubicBezTo>
                  <a:cubicBezTo>
                    <a:pt x="21" y="11"/>
                    <a:pt x="21" y="20"/>
                    <a:pt x="21" y="20"/>
                  </a:cubicBezTo>
                  <a:cubicBezTo>
                    <a:pt x="21" y="20"/>
                    <a:pt x="12" y="20"/>
                    <a:pt x="6" y="1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954"/>
            <p:cNvSpPr/>
            <p:nvPr/>
          </p:nvSpPr>
          <p:spPr bwMode="auto">
            <a:xfrm>
              <a:off x="2181977" y="3684241"/>
              <a:ext cx="192723" cy="174795"/>
            </a:xfrm>
            <a:custGeom>
              <a:avLst/>
              <a:gdLst>
                <a:gd name="T0" fmla="*/ 25 w 37"/>
                <a:gd name="T1" fmla="*/ 8 h 33"/>
                <a:gd name="T2" fmla="*/ 37 w 37"/>
                <a:gd name="T3" fmla="*/ 30 h 33"/>
                <a:gd name="T4" fmla="*/ 12 w 37"/>
                <a:gd name="T5" fmla="*/ 25 h 33"/>
                <a:gd name="T6" fmla="*/ 0 w 37"/>
                <a:gd name="T7" fmla="*/ 3 h 33"/>
                <a:gd name="T8" fmla="*/ 25 w 37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8"/>
                  </a:moveTo>
                  <a:cubicBezTo>
                    <a:pt x="35" y="15"/>
                    <a:pt x="37" y="30"/>
                    <a:pt x="37" y="30"/>
                  </a:cubicBezTo>
                  <a:cubicBezTo>
                    <a:pt x="37" y="30"/>
                    <a:pt x="23" y="33"/>
                    <a:pt x="12" y="25"/>
                  </a:cubicBezTo>
                  <a:cubicBezTo>
                    <a:pt x="2" y="18"/>
                    <a:pt x="0" y="3"/>
                    <a:pt x="0" y="3"/>
                  </a:cubicBezTo>
                  <a:cubicBezTo>
                    <a:pt x="0" y="3"/>
                    <a:pt x="15" y="0"/>
                    <a:pt x="25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956"/>
            <p:cNvSpPr/>
            <p:nvPr/>
          </p:nvSpPr>
          <p:spPr bwMode="auto">
            <a:xfrm>
              <a:off x="5659947" y="4083132"/>
              <a:ext cx="206168" cy="165831"/>
            </a:xfrm>
            <a:custGeom>
              <a:avLst/>
              <a:gdLst>
                <a:gd name="T0" fmla="*/ 15 w 40"/>
                <a:gd name="T1" fmla="*/ 6 h 31"/>
                <a:gd name="T2" fmla="*/ 40 w 40"/>
                <a:gd name="T3" fmla="*/ 4 h 31"/>
                <a:gd name="T4" fmla="*/ 26 w 40"/>
                <a:gd name="T5" fmla="*/ 25 h 31"/>
                <a:gd name="T6" fmla="*/ 0 w 40"/>
                <a:gd name="T7" fmla="*/ 27 h 31"/>
                <a:gd name="T8" fmla="*/ 15 w 4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15" y="6"/>
                  </a:moveTo>
                  <a:cubicBezTo>
                    <a:pt x="26" y="0"/>
                    <a:pt x="40" y="4"/>
                    <a:pt x="40" y="4"/>
                  </a:cubicBezTo>
                  <a:cubicBezTo>
                    <a:pt x="40" y="4"/>
                    <a:pt x="37" y="19"/>
                    <a:pt x="26" y="25"/>
                  </a:cubicBezTo>
                  <a:cubicBezTo>
                    <a:pt x="15" y="31"/>
                    <a:pt x="0" y="27"/>
                    <a:pt x="0" y="27"/>
                  </a:cubicBezTo>
                  <a:cubicBezTo>
                    <a:pt x="0" y="27"/>
                    <a:pt x="4" y="13"/>
                    <a:pt x="15" y="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957"/>
            <p:cNvSpPr/>
            <p:nvPr/>
          </p:nvSpPr>
          <p:spPr bwMode="auto">
            <a:xfrm>
              <a:off x="7546835" y="3912819"/>
              <a:ext cx="170313" cy="188241"/>
            </a:xfrm>
            <a:custGeom>
              <a:avLst/>
              <a:gdLst>
                <a:gd name="T0" fmla="*/ 8 w 33"/>
                <a:gd name="T1" fmla="*/ 11 h 36"/>
                <a:gd name="T2" fmla="*/ 31 w 33"/>
                <a:gd name="T3" fmla="*/ 0 h 36"/>
                <a:gd name="T4" fmla="*/ 25 w 33"/>
                <a:gd name="T5" fmla="*/ 24 h 36"/>
                <a:gd name="T6" fmla="*/ 2 w 33"/>
                <a:gd name="T7" fmla="*/ 36 h 36"/>
                <a:gd name="T8" fmla="*/ 8 w 33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8" y="11"/>
                  </a:moveTo>
                  <a:cubicBezTo>
                    <a:pt x="16" y="1"/>
                    <a:pt x="31" y="0"/>
                    <a:pt x="31" y="0"/>
                  </a:cubicBezTo>
                  <a:cubicBezTo>
                    <a:pt x="31" y="0"/>
                    <a:pt x="33" y="14"/>
                    <a:pt x="25" y="24"/>
                  </a:cubicBezTo>
                  <a:cubicBezTo>
                    <a:pt x="17" y="34"/>
                    <a:pt x="2" y="36"/>
                    <a:pt x="2" y="36"/>
                  </a:cubicBezTo>
                  <a:cubicBezTo>
                    <a:pt x="2" y="36"/>
                    <a:pt x="0" y="21"/>
                    <a:pt x="8" y="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958"/>
            <p:cNvSpPr/>
            <p:nvPr/>
          </p:nvSpPr>
          <p:spPr bwMode="auto">
            <a:xfrm>
              <a:off x="3342794" y="3697687"/>
              <a:ext cx="134458" cy="156867"/>
            </a:xfrm>
            <a:custGeom>
              <a:avLst/>
              <a:gdLst>
                <a:gd name="T0" fmla="*/ 20 w 26"/>
                <a:gd name="T1" fmla="*/ 10 h 30"/>
                <a:gd name="T2" fmla="*/ 23 w 26"/>
                <a:gd name="T3" fmla="*/ 30 h 30"/>
                <a:gd name="T4" fmla="*/ 6 w 26"/>
                <a:gd name="T5" fmla="*/ 19 h 30"/>
                <a:gd name="T6" fmla="*/ 3 w 26"/>
                <a:gd name="T7" fmla="*/ 0 h 30"/>
                <a:gd name="T8" fmla="*/ 20 w 26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0" y="10"/>
                  </a:moveTo>
                  <a:cubicBezTo>
                    <a:pt x="26" y="19"/>
                    <a:pt x="23" y="30"/>
                    <a:pt x="23" y="30"/>
                  </a:cubicBezTo>
                  <a:cubicBezTo>
                    <a:pt x="23" y="30"/>
                    <a:pt x="11" y="28"/>
                    <a:pt x="6" y="19"/>
                  </a:cubicBezTo>
                  <a:cubicBezTo>
                    <a:pt x="0" y="11"/>
                    <a:pt x="3" y="0"/>
                    <a:pt x="3" y="0"/>
                  </a:cubicBezTo>
                  <a:cubicBezTo>
                    <a:pt x="3" y="0"/>
                    <a:pt x="15" y="2"/>
                    <a:pt x="20" y="1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959"/>
            <p:cNvSpPr/>
            <p:nvPr/>
          </p:nvSpPr>
          <p:spPr bwMode="auto">
            <a:xfrm>
              <a:off x="6574258" y="3769398"/>
              <a:ext cx="138940" cy="138940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20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6" y="14"/>
                    <a:pt x="27" y="25"/>
                    <a:pt x="27" y="25"/>
                  </a:cubicBezTo>
                  <a:cubicBezTo>
                    <a:pt x="27" y="25"/>
                    <a:pt x="15" y="26"/>
                    <a:pt x="8" y="20"/>
                  </a:cubicBez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11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960"/>
            <p:cNvSpPr/>
            <p:nvPr/>
          </p:nvSpPr>
          <p:spPr bwMode="auto">
            <a:xfrm>
              <a:off x="9178254" y="3912819"/>
              <a:ext cx="138940" cy="134458"/>
            </a:xfrm>
            <a:custGeom>
              <a:avLst/>
              <a:gdLst>
                <a:gd name="T0" fmla="*/ 19 w 27"/>
                <a:gd name="T1" fmla="*/ 7 h 26"/>
                <a:gd name="T2" fmla="*/ 27 w 27"/>
                <a:gd name="T3" fmla="*/ 25 h 26"/>
                <a:gd name="T4" fmla="*/ 8 w 27"/>
                <a:gd name="T5" fmla="*/ 19 h 26"/>
                <a:gd name="T6" fmla="*/ 0 w 27"/>
                <a:gd name="T7" fmla="*/ 1 h 26"/>
                <a:gd name="T8" fmla="*/ 19 w 27"/>
                <a:gd name="T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7"/>
                  </a:moveTo>
                  <a:cubicBezTo>
                    <a:pt x="27" y="13"/>
                    <a:pt x="27" y="25"/>
                    <a:pt x="27" y="25"/>
                  </a:cubicBezTo>
                  <a:cubicBezTo>
                    <a:pt x="27" y="25"/>
                    <a:pt x="16" y="26"/>
                    <a:pt x="8" y="19"/>
                  </a:cubicBezTo>
                  <a:cubicBezTo>
                    <a:pt x="1" y="12"/>
                    <a:pt x="0" y="1"/>
                    <a:pt x="0" y="1"/>
                  </a:cubicBezTo>
                  <a:cubicBezTo>
                    <a:pt x="0" y="1"/>
                    <a:pt x="12" y="0"/>
                    <a:pt x="19" y="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961"/>
            <p:cNvSpPr/>
            <p:nvPr/>
          </p:nvSpPr>
          <p:spPr bwMode="auto">
            <a:xfrm>
              <a:off x="7968135" y="3702169"/>
              <a:ext cx="134458" cy="147903"/>
            </a:xfrm>
            <a:custGeom>
              <a:avLst/>
              <a:gdLst>
                <a:gd name="T0" fmla="*/ 19 w 26"/>
                <a:gd name="T1" fmla="*/ 8 h 28"/>
                <a:gd name="T2" fmla="*/ 24 w 26"/>
                <a:gd name="T3" fmla="*/ 28 h 28"/>
                <a:gd name="T4" fmla="*/ 6 w 26"/>
                <a:gd name="T5" fmla="*/ 19 h 28"/>
                <a:gd name="T6" fmla="*/ 1 w 26"/>
                <a:gd name="T7" fmla="*/ 0 h 28"/>
                <a:gd name="T8" fmla="*/ 19 w 26"/>
                <a:gd name="T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19" y="8"/>
                  </a:moveTo>
                  <a:cubicBezTo>
                    <a:pt x="26" y="16"/>
                    <a:pt x="24" y="28"/>
                    <a:pt x="24" y="28"/>
                  </a:cubicBezTo>
                  <a:cubicBezTo>
                    <a:pt x="24" y="28"/>
                    <a:pt x="13" y="27"/>
                    <a:pt x="6" y="19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3" y="1"/>
                    <a:pt x="19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962"/>
            <p:cNvSpPr/>
            <p:nvPr/>
          </p:nvSpPr>
          <p:spPr bwMode="auto">
            <a:xfrm>
              <a:off x="2432965" y="3894892"/>
              <a:ext cx="170313" cy="152385"/>
            </a:xfrm>
            <a:custGeom>
              <a:avLst/>
              <a:gdLst>
                <a:gd name="T0" fmla="*/ 11 w 33"/>
                <a:gd name="T1" fmla="*/ 5 h 29"/>
                <a:gd name="T2" fmla="*/ 33 w 33"/>
                <a:gd name="T3" fmla="*/ 5 h 29"/>
                <a:gd name="T4" fmla="*/ 22 w 33"/>
                <a:gd name="T5" fmla="*/ 23 h 29"/>
                <a:gd name="T6" fmla="*/ 0 w 33"/>
                <a:gd name="T7" fmla="*/ 24 h 29"/>
                <a:gd name="T8" fmla="*/ 11 w 33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11" y="5"/>
                  </a:moveTo>
                  <a:cubicBezTo>
                    <a:pt x="20" y="0"/>
                    <a:pt x="33" y="5"/>
                    <a:pt x="33" y="5"/>
                  </a:cubicBezTo>
                  <a:cubicBezTo>
                    <a:pt x="33" y="5"/>
                    <a:pt x="31" y="18"/>
                    <a:pt x="22" y="23"/>
                  </a:cubicBezTo>
                  <a:cubicBezTo>
                    <a:pt x="12" y="29"/>
                    <a:pt x="0" y="24"/>
                    <a:pt x="0" y="24"/>
                  </a:cubicBezTo>
                  <a:cubicBezTo>
                    <a:pt x="0" y="24"/>
                    <a:pt x="2" y="10"/>
                    <a:pt x="11" y="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963"/>
            <p:cNvSpPr/>
            <p:nvPr/>
          </p:nvSpPr>
          <p:spPr bwMode="auto">
            <a:xfrm>
              <a:off x="3584818" y="3926265"/>
              <a:ext cx="129976" cy="116530"/>
            </a:xfrm>
            <a:custGeom>
              <a:avLst/>
              <a:gdLst>
                <a:gd name="T0" fmla="*/ 8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8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8" y="4"/>
                  </a:moveTo>
                  <a:cubicBezTo>
                    <a:pt x="15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9" y="22"/>
                    <a:pt x="0" y="18"/>
                    <a:pt x="0" y="18"/>
                  </a:cubicBezTo>
                  <a:cubicBezTo>
                    <a:pt x="0" y="18"/>
                    <a:pt x="2" y="8"/>
                    <a:pt x="8" y="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964"/>
            <p:cNvSpPr/>
            <p:nvPr/>
          </p:nvSpPr>
          <p:spPr bwMode="auto">
            <a:xfrm>
              <a:off x="5229683" y="4065205"/>
              <a:ext cx="129976" cy="116530"/>
            </a:xfrm>
            <a:custGeom>
              <a:avLst/>
              <a:gdLst>
                <a:gd name="T0" fmla="*/ 9 w 25"/>
                <a:gd name="T1" fmla="*/ 4 h 22"/>
                <a:gd name="T2" fmla="*/ 25 w 25"/>
                <a:gd name="T3" fmla="*/ 4 h 22"/>
                <a:gd name="T4" fmla="*/ 16 w 25"/>
                <a:gd name="T5" fmla="*/ 18 h 22"/>
                <a:gd name="T6" fmla="*/ 0 w 25"/>
                <a:gd name="T7" fmla="*/ 18 h 22"/>
                <a:gd name="T8" fmla="*/ 9 w 2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9" y="4"/>
                  </a:moveTo>
                  <a:cubicBezTo>
                    <a:pt x="16" y="0"/>
                    <a:pt x="25" y="4"/>
                    <a:pt x="25" y="4"/>
                  </a:cubicBezTo>
                  <a:cubicBezTo>
                    <a:pt x="25" y="4"/>
                    <a:pt x="23" y="14"/>
                    <a:pt x="16" y="18"/>
                  </a:cubicBezTo>
                  <a:cubicBezTo>
                    <a:pt x="10" y="22"/>
                    <a:pt x="0" y="18"/>
                    <a:pt x="0" y="18"/>
                  </a:cubicBezTo>
                  <a:cubicBezTo>
                    <a:pt x="0" y="18"/>
                    <a:pt x="2" y="8"/>
                    <a:pt x="9" y="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965"/>
            <p:cNvSpPr/>
            <p:nvPr/>
          </p:nvSpPr>
          <p:spPr bwMode="auto">
            <a:xfrm>
              <a:off x="7398932" y="3917301"/>
              <a:ext cx="121012" cy="116530"/>
            </a:xfrm>
            <a:custGeom>
              <a:avLst/>
              <a:gdLst>
                <a:gd name="T0" fmla="*/ 7 w 23"/>
                <a:gd name="T1" fmla="*/ 5 h 22"/>
                <a:gd name="T2" fmla="*/ 23 w 23"/>
                <a:gd name="T3" fmla="*/ 2 h 22"/>
                <a:gd name="T4" fmla="*/ 17 w 23"/>
                <a:gd name="T5" fmla="*/ 17 h 22"/>
                <a:gd name="T6" fmla="*/ 0 w 23"/>
                <a:gd name="T7" fmla="*/ 20 h 22"/>
                <a:gd name="T8" fmla="*/ 7 w 23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7" y="5"/>
                  </a:moveTo>
                  <a:cubicBezTo>
                    <a:pt x="13" y="0"/>
                    <a:pt x="23" y="2"/>
                    <a:pt x="23" y="2"/>
                  </a:cubicBezTo>
                  <a:cubicBezTo>
                    <a:pt x="23" y="2"/>
                    <a:pt x="23" y="12"/>
                    <a:pt x="17" y="17"/>
                  </a:cubicBezTo>
                  <a:cubicBezTo>
                    <a:pt x="11" y="22"/>
                    <a:pt x="0" y="20"/>
                    <a:pt x="0" y="20"/>
                  </a:cubicBezTo>
                  <a:cubicBezTo>
                    <a:pt x="0" y="20"/>
                    <a:pt x="0" y="10"/>
                    <a:pt x="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966"/>
            <p:cNvSpPr/>
            <p:nvPr/>
          </p:nvSpPr>
          <p:spPr bwMode="auto">
            <a:xfrm>
              <a:off x="9388904" y="4114506"/>
              <a:ext cx="112048" cy="116530"/>
            </a:xfrm>
            <a:custGeom>
              <a:avLst/>
              <a:gdLst>
                <a:gd name="T0" fmla="*/ 6 w 22"/>
                <a:gd name="T1" fmla="*/ 5 h 22"/>
                <a:gd name="T2" fmla="*/ 22 w 22"/>
                <a:gd name="T3" fmla="*/ 2 h 22"/>
                <a:gd name="T4" fmla="*/ 16 w 22"/>
                <a:gd name="T5" fmla="*/ 17 h 22"/>
                <a:gd name="T6" fmla="*/ 0 w 22"/>
                <a:gd name="T7" fmla="*/ 20 h 22"/>
                <a:gd name="T8" fmla="*/ 6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cubicBezTo>
                    <a:pt x="12" y="0"/>
                    <a:pt x="22" y="2"/>
                    <a:pt x="22" y="2"/>
                  </a:cubicBezTo>
                  <a:cubicBezTo>
                    <a:pt x="22" y="2"/>
                    <a:pt x="22" y="12"/>
                    <a:pt x="16" y="17"/>
                  </a:cubicBezTo>
                  <a:cubicBezTo>
                    <a:pt x="10" y="22"/>
                    <a:pt x="0" y="20"/>
                    <a:pt x="0" y="20"/>
                  </a:cubicBezTo>
                  <a:cubicBezTo>
                    <a:pt x="0" y="20"/>
                    <a:pt x="0" y="10"/>
                    <a:pt x="6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967"/>
            <p:cNvSpPr/>
            <p:nvPr/>
          </p:nvSpPr>
          <p:spPr bwMode="auto">
            <a:xfrm>
              <a:off x="2952867" y="3634940"/>
              <a:ext cx="143421" cy="174795"/>
            </a:xfrm>
            <a:custGeom>
              <a:avLst/>
              <a:gdLst>
                <a:gd name="T0" fmla="*/ 4 w 28"/>
                <a:gd name="T1" fmla="*/ 22 h 34"/>
                <a:gd name="T2" fmla="*/ 5 w 28"/>
                <a:gd name="T3" fmla="*/ 0 h 34"/>
                <a:gd name="T4" fmla="*/ 23 w 28"/>
                <a:gd name="T5" fmla="*/ 12 h 34"/>
                <a:gd name="T6" fmla="*/ 23 w 28"/>
                <a:gd name="T7" fmla="*/ 34 h 34"/>
                <a:gd name="T8" fmla="*/ 4 w 28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4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8" y="3"/>
                    <a:pt x="23" y="12"/>
                  </a:cubicBezTo>
                  <a:cubicBezTo>
                    <a:pt x="28" y="22"/>
                    <a:pt x="23" y="34"/>
                    <a:pt x="23" y="34"/>
                  </a:cubicBezTo>
                  <a:cubicBezTo>
                    <a:pt x="23" y="34"/>
                    <a:pt x="9" y="32"/>
                    <a:pt x="4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968"/>
            <p:cNvSpPr/>
            <p:nvPr/>
          </p:nvSpPr>
          <p:spPr bwMode="auto">
            <a:xfrm>
              <a:off x="5140044" y="3836627"/>
              <a:ext cx="152385" cy="183759"/>
            </a:xfrm>
            <a:custGeom>
              <a:avLst/>
              <a:gdLst>
                <a:gd name="T0" fmla="*/ 5 w 29"/>
                <a:gd name="T1" fmla="*/ 22 h 35"/>
                <a:gd name="T2" fmla="*/ 5 w 29"/>
                <a:gd name="T3" fmla="*/ 0 h 35"/>
                <a:gd name="T4" fmla="*/ 24 w 29"/>
                <a:gd name="T5" fmla="*/ 13 h 35"/>
                <a:gd name="T6" fmla="*/ 23 w 29"/>
                <a:gd name="T7" fmla="*/ 35 h 35"/>
                <a:gd name="T8" fmla="*/ 5 w 29"/>
                <a:gd name="T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5" y="22"/>
                  </a:moveTo>
                  <a:cubicBezTo>
                    <a:pt x="0" y="13"/>
                    <a:pt x="5" y="0"/>
                    <a:pt x="5" y="0"/>
                  </a:cubicBezTo>
                  <a:cubicBezTo>
                    <a:pt x="5" y="0"/>
                    <a:pt x="19" y="3"/>
                    <a:pt x="24" y="13"/>
                  </a:cubicBezTo>
                  <a:cubicBezTo>
                    <a:pt x="29" y="22"/>
                    <a:pt x="23" y="35"/>
                    <a:pt x="23" y="35"/>
                  </a:cubicBezTo>
                  <a:cubicBezTo>
                    <a:pt x="23" y="35"/>
                    <a:pt x="10" y="32"/>
                    <a:pt x="5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969"/>
            <p:cNvSpPr/>
            <p:nvPr/>
          </p:nvSpPr>
          <p:spPr bwMode="auto">
            <a:xfrm>
              <a:off x="7425823" y="3697687"/>
              <a:ext cx="161349" cy="156867"/>
            </a:xfrm>
            <a:custGeom>
              <a:avLst/>
              <a:gdLst>
                <a:gd name="T0" fmla="*/ 8 w 31"/>
                <a:gd name="T1" fmla="*/ 22 h 30"/>
                <a:gd name="T2" fmla="*/ 2 w 31"/>
                <a:gd name="T3" fmla="*/ 1 h 30"/>
                <a:gd name="T4" fmla="*/ 23 w 31"/>
                <a:gd name="T5" fmla="*/ 7 h 30"/>
                <a:gd name="T6" fmla="*/ 29 w 31"/>
                <a:gd name="T7" fmla="*/ 29 h 30"/>
                <a:gd name="T8" fmla="*/ 8 w 31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22"/>
                  </a:moveTo>
                  <a:cubicBezTo>
                    <a:pt x="0" y="14"/>
                    <a:pt x="2" y="1"/>
                    <a:pt x="2" y="1"/>
                  </a:cubicBezTo>
                  <a:cubicBezTo>
                    <a:pt x="2" y="1"/>
                    <a:pt x="16" y="0"/>
                    <a:pt x="23" y="7"/>
                  </a:cubicBezTo>
                  <a:cubicBezTo>
                    <a:pt x="31" y="15"/>
                    <a:pt x="29" y="29"/>
                    <a:pt x="29" y="29"/>
                  </a:cubicBezTo>
                  <a:cubicBezTo>
                    <a:pt x="29" y="29"/>
                    <a:pt x="15" y="30"/>
                    <a:pt x="8" y="2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971"/>
            <p:cNvSpPr>
              <a:spLocks noEditPoints="1"/>
            </p:cNvSpPr>
            <p:nvPr/>
          </p:nvSpPr>
          <p:spPr bwMode="auto">
            <a:xfrm>
              <a:off x="9442687" y="4024867"/>
              <a:ext cx="542312" cy="71711"/>
            </a:xfrm>
            <a:custGeom>
              <a:avLst/>
              <a:gdLst>
                <a:gd name="T0" fmla="*/ 33 w 104"/>
                <a:gd name="T1" fmla="*/ 9 h 13"/>
                <a:gd name="T2" fmla="*/ 11 w 104"/>
                <a:gd name="T3" fmla="*/ 9 h 13"/>
                <a:gd name="T4" fmla="*/ 1 w 104"/>
                <a:gd name="T5" fmla="*/ 9 h 13"/>
                <a:gd name="T6" fmla="*/ 0 w 104"/>
                <a:gd name="T7" fmla="*/ 13 h 13"/>
                <a:gd name="T8" fmla="*/ 11 w 104"/>
                <a:gd name="T9" fmla="*/ 13 h 13"/>
                <a:gd name="T10" fmla="*/ 32 w 104"/>
                <a:gd name="T11" fmla="*/ 13 h 13"/>
                <a:gd name="T12" fmla="*/ 33 w 104"/>
                <a:gd name="T13" fmla="*/ 9 h 13"/>
                <a:gd name="T14" fmla="*/ 101 w 104"/>
                <a:gd name="T15" fmla="*/ 0 h 13"/>
                <a:gd name="T16" fmla="*/ 33 w 104"/>
                <a:gd name="T17" fmla="*/ 9 h 13"/>
                <a:gd name="T18" fmla="*/ 36 w 104"/>
                <a:gd name="T19" fmla="*/ 13 h 13"/>
                <a:gd name="T20" fmla="*/ 73 w 104"/>
                <a:gd name="T21" fmla="*/ 9 h 13"/>
                <a:gd name="T22" fmla="*/ 73 w 104"/>
                <a:gd name="T23" fmla="*/ 9 h 13"/>
                <a:gd name="T24" fmla="*/ 73 w 104"/>
                <a:gd name="T25" fmla="*/ 9 h 13"/>
                <a:gd name="T26" fmla="*/ 104 w 104"/>
                <a:gd name="T27" fmla="*/ 3 h 13"/>
                <a:gd name="T28" fmla="*/ 101 w 104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3">
                  <a:moveTo>
                    <a:pt x="33" y="9"/>
                  </a:moveTo>
                  <a:cubicBezTo>
                    <a:pt x="26" y="9"/>
                    <a:pt x="19" y="9"/>
                    <a:pt x="11" y="9"/>
                  </a:cubicBezTo>
                  <a:cubicBezTo>
                    <a:pt x="8" y="9"/>
                    <a:pt x="4" y="9"/>
                    <a:pt x="1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4" y="13"/>
                    <a:pt x="8" y="13"/>
                    <a:pt x="11" y="13"/>
                  </a:cubicBezTo>
                  <a:cubicBezTo>
                    <a:pt x="18" y="13"/>
                    <a:pt x="25" y="13"/>
                    <a:pt x="32" y="13"/>
                  </a:cubicBezTo>
                  <a:cubicBezTo>
                    <a:pt x="32" y="11"/>
                    <a:pt x="33" y="10"/>
                    <a:pt x="33" y="9"/>
                  </a:cubicBezTo>
                  <a:moveTo>
                    <a:pt x="101" y="0"/>
                  </a:moveTo>
                  <a:cubicBezTo>
                    <a:pt x="82" y="4"/>
                    <a:pt x="59" y="7"/>
                    <a:pt x="33" y="9"/>
                  </a:cubicBezTo>
                  <a:cubicBezTo>
                    <a:pt x="34" y="10"/>
                    <a:pt x="35" y="12"/>
                    <a:pt x="36" y="13"/>
                  </a:cubicBezTo>
                  <a:cubicBezTo>
                    <a:pt x="49" y="12"/>
                    <a:pt x="62" y="11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84" y="7"/>
                    <a:pt x="94" y="5"/>
                    <a:pt x="104" y="3"/>
                  </a:cubicBezTo>
                  <a:cubicBezTo>
                    <a:pt x="103" y="2"/>
                    <a:pt x="102" y="1"/>
                    <a:pt x="10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975"/>
            <p:cNvSpPr/>
            <p:nvPr/>
          </p:nvSpPr>
          <p:spPr bwMode="auto">
            <a:xfrm>
              <a:off x="9523362" y="3679759"/>
              <a:ext cx="174795" cy="188241"/>
            </a:xfrm>
            <a:custGeom>
              <a:avLst/>
              <a:gdLst>
                <a:gd name="T0" fmla="*/ 30 w 34"/>
                <a:gd name="T1" fmla="*/ 14 h 36"/>
                <a:gd name="T2" fmla="*/ 25 w 34"/>
                <a:gd name="T3" fmla="*/ 36 h 36"/>
                <a:gd name="T4" fmla="*/ 4 w 34"/>
                <a:gd name="T5" fmla="*/ 25 h 36"/>
                <a:gd name="T6" fmla="*/ 10 w 34"/>
                <a:gd name="T7" fmla="*/ 3 h 36"/>
                <a:gd name="T8" fmla="*/ 30 w 34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14"/>
                  </a:moveTo>
                  <a:cubicBezTo>
                    <a:pt x="34" y="23"/>
                    <a:pt x="25" y="36"/>
                    <a:pt x="25" y="36"/>
                  </a:cubicBezTo>
                  <a:cubicBezTo>
                    <a:pt x="25" y="36"/>
                    <a:pt x="8" y="34"/>
                    <a:pt x="4" y="25"/>
                  </a:cubicBezTo>
                  <a:cubicBezTo>
                    <a:pt x="0" y="16"/>
                    <a:pt x="3" y="6"/>
                    <a:pt x="10" y="3"/>
                  </a:cubicBezTo>
                  <a:cubicBezTo>
                    <a:pt x="17" y="0"/>
                    <a:pt x="26" y="5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976"/>
            <p:cNvSpPr/>
            <p:nvPr/>
          </p:nvSpPr>
          <p:spPr bwMode="auto">
            <a:xfrm>
              <a:off x="9684711" y="4047277"/>
              <a:ext cx="174795" cy="188241"/>
            </a:xfrm>
            <a:custGeom>
              <a:avLst/>
              <a:gdLst>
                <a:gd name="T0" fmla="*/ 4 w 34"/>
                <a:gd name="T1" fmla="*/ 22 h 36"/>
                <a:gd name="T2" fmla="*/ 10 w 34"/>
                <a:gd name="T3" fmla="*/ 0 h 36"/>
                <a:gd name="T4" fmla="*/ 30 w 34"/>
                <a:gd name="T5" fmla="*/ 10 h 36"/>
                <a:gd name="T6" fmla="*/ 25 w 34"/>
                <a:gd name="T7" fmla="*/ 32 h 36"/>
                <a:gd name="T8" fmla="*/ 4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4" y="22"/>
                  </a:moveTo>
                  <a:cubicBezTo>
                    <a:pt x="0" y="13"/>
                    <a:pt x="10" y="0"/>
                    <a:pt x="10" y="0"/>
                  </a:cubicBezTo>
                  <a:cubicBezTo>
                    <a:pt x="10" y="0"/>
                    <a:pt x="26" y="1"/>
                    <a:pt x="30" y="10"/>
                  </a:cubicBezTo>
                  <a:cubicBezTo>
                    <a:pt x="34" y="19"/>
                    <a:pt x="32" y="29"/>
                    <a:pt x="25" y="32"/>
                  </a:cubicBezTo>
                  <a:cubicBezTo>
                    <a:pt x="17" y="36"/>
                    <a:pt x="8" y="31"/>
                    <a:pt x="4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977"/>
            <p:cNvSpPr/>
            <p:nvPr/>
          </p:nvSpPr>
          <p:spPr bwMode="auto">
            <a:xfrm>
              <a:off x="9411314" y="3953157"/>
              <a:ext cx="188241" cy="179277"/>
            </a:xfrm>
            <a:custGeom>
              <a:avLst/>
              <a:gdLst>
                <a:gd name="T0" fmla="*/ 14 w 36"/>
                <a:gd name="T1" fmla="*/ 4 h 34"/>
                <a:gd name="T2" fmla="*/ 36 w 36"/>
                <a:gd name="T3" fmla="*/ 10 h 34"/>
                <a:gd name="T4" fmla="*/ 25 w 36"/>
                <a:gd name="T5" fmla="*/ 30 h 34"/>
                <a:gd name="T6" fmla="*/ 3 w 36"/>
                <a:gd name="T7" fmla="*/ 24 h 34"/>
                <a:gd name="T8" fmla="*/ 14 w 36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4" y="4"/>
                  </a:moveTo>
                  <a:cubicBezTo>
                    <a:pt x="23" y="0"/>
                    <a:pt x="36" y="10"/>
                    <a:pt x="36" y="10"/>
                  </a:cubicBezTo>
                  <a:cubicBezTo>
                    <a:pt x="36" y="10"/>
                    <a:pt x="34" y="26"/>
                    <a:pt x="25" y="30"/>
                  </a:cubicBezTo>
                  <a:cubicBezTo>
                    <a:pt x="16" y="34"/>
                    <a:pt x="6" y="31"/>
                    <a:pt x="3" y="24"/>
                  </a:cubicBezTo>
                  <a:cubicBezTo>
                    <a:pt x="0" y="17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978"/>
            <p:cNvSpPr/>
            <p:nvPr/>
          </p:nvSpPr>
          <p:spPr bwMode="auto">
            <a:xfrm>
              <a:off x="9765385" y="3791807"/>
              <a:ext cx="188241" cy="183759"/>
            </a:xfrm>
            <a:custGeom>
              <a:avLst/>
              <a:gdLst>
                <a:gd name="T0" fmla="*/ 22 w 36"/>
                <a:gd name="T1" fmla="*/ 31 h 35"/>
                <a:gd name="T2" fmla="*/ 0 w 36"/>
                <a:gd name="T3" fmla="*/ 25 h 35"/>
                <a:gd name="T4" fmla="*/ 11 w 36"/>
                <a:gd name="T5" fmla="*/ 5 h 35"/>
                <a:gd name="T6" fmla="*/ 33 w 36"/>
                <a:gd name="T7" fmla="*/ 10 h 35"/>
                <a:gd name="T8" fmla="*/ 22 w 36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2" y="31"/>
                  </a:moveTo>
                  <a:cubicBezTo>
                    <a:pt x="13" y="35"/>
                    <a:pt x="0" y="25"/>
                    <a:pt x="0" y="25"/>
                  </a:cubicBezTo>
                  <a:cubicBezTo>
                    <a:pt x="0" y="25"/>
                    <a:pt x="2" y="9"/>
                    <a:pt x="11" y="5"/>
                  </a:cubicBezTo>
                  <a:cubicBezTo>
                    <a:pt x="20" y="0"/>
                    <a:pt x="30" y="3"/>
                    <a:pt x="33" y="10"/>
                  </a:cubicBezTo>
                  <a:cubicBezTo>
                    <a:pt x="36" y="17"/>
                    <a:pt x="31" y="26"/>
                    <a:pt x="22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979"/>
            <p:cNvSpPr/>
            <p:nvPr/>
          </p:nvSpPr>
          <p:spPr bwMode="auto">
            <a:xfrm>
              <a:off x="9671265" y="3666314"/>
              <a:ext cx="179277" cy="188241"/>
            </a:xfrm>
            <a:custGeom>
              <a:avLst/>
              <a:gdLst>
                <a:gd name="T0" fmla="*/ 30 w 34"/>
                <a:gd name="T1" fmla="*/ 24 h 36"/>
                <a:gd name="T2" fmla="*/ 10 w 34"/>
                <a:gd name="T3" fmla="*/ 36 h 36"/>
                <a:gd name="T4" fmla="*/ 3 w 34"/>
                <a:gd name="T5" fmla="*/ 14 h 36"/>
                <a:gd name="T6" fmla="*/ 23 w 34"/>
                <a:gd name="T7" fmla="*/ 3 h 36"/>
                <a:gd name="T8" fmla="*/ 30 w 3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0" y="24"/>
                  </a:moveTo>
                  <a:cubicBezTo>
                    <a:pt x="27" y="34"/>
                    <a:pt x="10" y="36"/>
                    <a:pt x="10" y="36"/>
                  </a:cubicBezTo>
                  <a:cubicBezTo>
                    <a:pt x="10" y="36"/>
                    <a:pt x="0" y="24"/>
                    <a:pt x="3" y="14"/>
                  </a:cubicBezTo>
                  <a:cubicBezTo>
                    <a:pt x="7" y="5"/>
                    <a:pt x="16" y="0"/>
                    <a:pt x="23" y="3"/>
                  </a:cubicBezTo>
                  <a:cubicBezTo>
                    <a:pt x="30" y="5"/>
                    <a:pt x="34" y="15"/>
                    <a:pt x="3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980"/>
            <p:cNvSpPr/>
            <p:nvPr/>
          </p:nvSpPr>
          <p:spPr bwMode="auto">
            <a:xfrm>
              <a:off x="9536807" y="4051759"/>
              <a:ext cx="170313" cy="192723"/>
            </a:xfrm>
            <a:custGeom>
              <a:avLst/>
              <a:gdLst>
                <a:gd name="T0" fmla="*/ 3 w 33"/>
                <a:gd name="T1" fmla="*/ 12 h 36"/>
                <a:gd name="T2" fmla="*/ 23 w 33"/>
                <a:gd name="T3" fmla="*/ 0 h 36"/>
                <a:gd name="T4" fmla="*/ 30 w 33"/>
                <a:gd name="T5" fmla="*/ 22 h 36"/>
                <a:gd name="T6" fmla="*/ 10 w 33"/>
                <a:gd name="T7" fmla="*/ 33 h 36"/>
                <a:gd name="T8" fmla="*/ 3 w 33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" y="12"/>
                  </a:moveTo>
                  <a:cubicBezTo>
                    <a:pt x="7" y="2"/>
                    <a:pt x="23" y="0"/>
                    <a:pt x="23" y="0"/>
                  </a:cubicBezTo>
                  <a:cubicBezTo>
                    <a:pt x="23" y="0"/>
                    <a:pt x="33" y="12"/>
                    <a:pt x="30" y="22"/>
                  </a:cubicBezTo>
                  <a:cubicBezTo>
                    <a:pt x="26" y="31"/>
                    <a:pt x="17" y="36"/>
                    <a:pt x="10" y="33"/>
                  </a:cubicBezTo>
                  <a:cubicBezTo>
                    <a:pt x="3" y="31"/>
                    <a:pt x="0" y="21"/>
                    <a:pt x="3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981"/>
            <p:cNvSpPr/>
            <p:nvPr/>
          </p:nvSpPr>
          <p:spPr bwMode="auto">
            <a:xfrm>
              <a:off x="9406832" y="3805253"/>
              <a:ext cx="188241" cy="174795"/>
            </a:xfrm>
            <a:custGeom>
              <a:avLst/>
              <a:gdLst>
                <a:gd name="T0" fmla="*/ 24 w 36"/>
                <a:gd name="T1" fmla="*/ 3 h 33"/>
                <a:gd name="T2" fmla="*/ 36 w 36"/>
                <a:gd name="T3" fmla="*/ 23 h 33"/>
                <a:gd name="T4" fmla="*/ 14 w 36"/>
                <a:gd name="T5" fmla="*/ 30 h 33"/>
                <a:gd name="T6" fmla="*/ 3 w 36"/>
                <a:gd name="T7" fmla="*/ 10 h 33"/>
                <a:gd name="T8" fmla="*/ 24 w 3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24" y="3"/>
                  </a:moveTo>
                  <a:cubicBezTo>
                    <a:pt x="34" y="7"/>
                    <a:pt x="36" y="23"/>
                    <a:pt x="36" y="23"/>
                  </a:cubicBezTo>
                  <a:cubicBezTo>
                    <a:pt x="36" y="23"/>
                    <a:pt x="24" y="33"/>
                    <a:pt x="14" y="30"/>
                  </a:cubicBezTo>
                  <a:cubicBezTo>
                    <a:pt x="5" y="26"/>
                    <a:pt x="0" y="17"/>
                    <a:pt x="3" y="10"/>
                  </a:cubicBezTo>
                  <a:cubicBezTo>
                    <a:pt x="5" y="3"/>
                    <a:pt x="15" y="0"/>
                    <a:pt x="2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982"/>
            <p:cNvSpPr/>
            <p:nvPr/>
          </p:nvSpPr>
          <p:spPr bwMode="auto">
            <a:xfrm>
              <a:off x="9792277" y="3939711"/>
              <a:ext cx="188241" cy="174795"/>
            </a:xfrm>
            <a:custGeom>
              <a:avLst/>
              <a:gdLst>
                <a:gd name="T0" fmla="*/ 12 w 36"/>
                <a:gd name="T1" fmla="*/ 30 h 34"/>
                <a:gd name="T2" fmla="*/ 0 w 36"/>
                <a:gd name="T3" fmla="*/ 10 h 34"/>
                <a:gd name="T4" fmla="*/ 22 w 36"/>
                <a:gd name="T5" fmla="*/ 3 h 34"/>
                <a:gd name="T6" fmla="*/ 34 w 36"/>
                <a:gd name="T7" fmla="*/ 23 h 34"/>
                <a:gd name="T8" fmla="*/ 12 w 36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2" y="30"/>
                  </a:moveTo>
                  <a:cubicBezTo>
                    <a:pt x="2" y="27"/>
                    <a:pt x="0" y="10"/>
                    <a:pt x="0" y="10"/>
                  </a:cubicBezTo>
                  <a:cubicBezTo>
                    <a:pt x="0" y="10"/>
                    <a:pt x="13" y="0"/>
                    <a:pt x="22" y="3"/>
                  </a:cubicBezTo>
                  <a:cubicBezTo>
                    <a:pt x="31" y="7"/>
                    <a:pt x="36" y="16"/>
                    <a:pt x="34" y="23"/>
                  </a:cubicBezTo>
                  <a:cubicBezTo>
                    <a:pt x="31" y="30"/>
                    <a:pt x="21" y="34"/>
                    <a:pt x="1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983"/>
            <p:cNvSpPr/>
            <p:nvPr/>
          </p:nvSpPr>
          <p:spPr bwMode="auto">
            <a:xfrm>
              <a:off x="9608518" y="3778362"/>
              <a:ext cx="40337" cy="80675"/>
            </a:xfrm>
            <a:custGeom>
              <a:avLst/>
              <a:gdLst>
                <a:gd name="T0" fmla="*/ 5 w 7"/>
                <a:gd name="T1" fmla="*/ 7 h 15"/>
                <a:gd name="T2" fmla="*/ 7 w 7"/>
                <a:gd name="T3" fmla="*/ 14 h 15"/>
                <a:gd name="T4" fmla="*/ 2 w 7"/>
                <a:gd name="T5" fmla="*/ 8 h 15"/>
                <a:gd name="T6" fmla="*/ 0 w 7"/>
                <a:gd name="T7" fmla="*/ 1 h 15"/>
                <a:gd name="T8" fmla="*/ 5 w 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7"/>
                  </a:moveTo>
                  <a:cubicBezTo>
                    <a:pt x="6" y="11"/>
                    <a:pt x="7" y="14"/>
                    <a:pt x="7" y="14"/>
                  </a:cubicBezTo>
                  <a:cubicBezTo>
                    <a:pt x="6" y="15"/>
                    <a:pt x="4" y="12"/>
                    <a:pt x="2" y="8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984"/>
            <p:cNvSpPr/>
            <p:nvPr/>
          </p:nvSpPr>
          <p:spPr bwMode="auto">
            <a:xfrm>
              <a:off x="9738494" y="4065205"/>
              <a:ext cx="40337" cy="71711"/>
            </a:xfrm>
            <a:custGeom>
              <a:avLst/>
              <a:gdLst>
                <a:gd name="T0" fmla="*/ 5 w 7"/>
                <a:gd name="T1" fmla="*/ 7 h 14"/>
                <a:gd name="T2" fmla="*/ 7 w 7"/>
                <a:gd name="T3" fmla="*/ 14 h 14"/>
                <a:gd name="T4" fmla="*/ 3 w 7"/>
                <a:gd name="T5" fmla="*/ 8 h 14"/>
                <a:gd name="T6" fmla="*/ 0 w 7"/>
                <a:gd name="T7" fmla="*/ 0 h 14"/>
                <a:gd name="T8" fmla="*/ 5 w 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7"/>
                  </a:moveTo>
                  <a:cubicBezTo>
                    <a:pt x="7" y="11"/>
                    <a:pt x="7" y="14"/>
                    <a:pt x="7" y="14"/>
                  </a:cubicBezTo>
                  <a:cubicBezTo>
                    <a:pt x="6" y="14"/>
                    <a:pt x="4" y="12"/>
                    <a:pt x="3" y="8"/>
                  </a:cubicBezTo>
                  <a:cubicBezTo>
                    <a:pt x="1" y="4"/>
                    <a:pt x="0" y="1"/>
                    <a:pt x="0" y="0"/>
                  </a:cubicBezTo>
                  <a:cubicBezTo>
                    <a:pt x="1" y="0"/>
                    <a:pt x="3" y="3"/>
                    <a:pt x="5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985"/>
            <p:cNvSpPr/>
            <p:nvPr/>
          </p:nvSpPr>
          <p:spPr bwMode="auto">
            <a:xfrm>
              <a:off x="9523362" y="4006940"/>
              <a:ext cx="71711" cy="40337"/>
            </a:xfrm>
            <a:custGeom>
              <a:avLst/>
              <a:gdLst>
                <a:gd name="T0" fmla="*/ 6 w 14"/>
                <a:gd name="T1" fmla="*/ 3 h 8"/>
                <a:gd name="T2" fmla="*/ 14 w 14"/>
                <a:gd name="T3" fmla="*/ 1 h 8"/>
                <a:gd name="T4" fmla="*/ 7 w 14"/>
                <a:gd name="T5" fmla="*/ 5 h 8"/>
                <a:gd name="T6" fmla="*/ 0 w 14"/>
                <a:gd name="T7" fmla="*/ 7 h 8"/>
                <a:gd name="T8" fmla="*/ 6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6" y="3"/>
                  </a:moveTo>
                  <a:cubicBezTo>
                    <a:pt x="10" y="1"/>
                    <a:pt x="13" y="0"/>
                    <a:pt x="14" y="1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4" y="7"/>
                    <a:pt x="0" y="8"/>
                    <a:pt x="0" y="7"/>
                  </a:cubicBezTo>
                  <a:cubicBezTo>
                    <a:pt x="0" y="6"/>
                    <a:pt x="3" y="4"/>
                    <a:pt x="6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986"/>
            <p:cNvSpPr/>
            <p:nvPr/>
          </p:nvSpPr>
          <p:spPr bwMode="auto">
            <a:xfrm>
              <a:off x="9801241" y="3872482"/>
              <a:ext cx="76193" cy="40337"/>
            </a:xfrm>
            <a:custGeom>
              <a:avLst/>
              <a:gdLst>
                <a:gd name="T0" fmla="*/ 6 w 14"/>
                <a:gd name="T1" fmla="*/ 2 h 7"/>
                <a:gd name="T2" fmla="*/ 14 w 14"/>
                <a:gd name="T3" fmla="*/ 0 h 7"/>
                <a:gd name="T4" fmla="*/ 7 w 14"/>
                <a:gd name="T5" fmla="*/ 5 h 7"/>
                <a:gd name="T6" fmla="*/ 0 w 14"/>
                <a:gd name="T7" fmla="*/ 7 h 7"/>
                <a:gd name="T8" fmla="*/ 6 w 1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10" y="1"/>
                    <a:pt x="13" y="0"/>
                    <a:pt x="14" y="0"/>
                  </a:cubicBezTo>
                  <a:cubicBezTo>
                    <a:pt x="14" y="1"/>
                    <a:pt x="11" y="3"/>
                    <a:pt x="7" y="5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0" y="6"/>
                    <a:pt x="2" y="4"/>
                    <a:pt x="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987"/>
            <p:cNvSpPr/>
            <p:nvPr/>
          </p:nvSpPr>
          <p:spPr bwMode="auto">
            <a:xfrm>
              <a:off x="9725048" y="3769398"/>
              <a:ext cx="35855" cy="80675"/>
            </a:xfrm>
            <a:custGeom>
              <a:avLst/>
              <a:gdLst>
                <a:gd name="T0" fmla="*/ 5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5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5" y="8"/>
                  </a:moveTo>
                  <a:cubicBezTo>
                    <a:pt x="3" y="12"/>
                    <a:pt x="2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5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988"/>
            <p:cNvSpPr/>
            <p:nvPr/>
          </p:nvSpPr>
          <p:spPr bwMode="auto">
            <a:xfrm>
              <a:off x="9621964" y="4065205"/>
              <a:ext cx="35855" cy="76193"/>
            </a:xfrm>
            <a:custGeom>
              <a:avLst/>
              <a:gdLst>
                <a:gd name="T0" fmla="*/ 4 w 7"/>
                <a:gd name="T1" fmla="*/ 8 h 15"/>
                <a:gd name="T2" fmla="*/ 1 w 7"/>
                <a:gd name="T3" fmla="*/ 15 h 15"/>
                <a:gd name="T4" fmla="*/ 2 w 7"/>
                <a:gd name="T5" fmla="*/ 7 h 15"/>
                <a:gd name="T6" fmla="*/ 6 w 7"/>
                <a:gd name="T7" fmla="*/ 1 h 15"/>
                <a:gd name="T8" fmla="*/ 4 w 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8"/>
                  </a:moveTo>
                  <a:cubicBezTo>
                    <a:pt x="3" y="12"/>
                    <a:pt x="1" y="15"/>
                    <a:pt x="1" y="15"/>
                  </a:cubicBezTo>
                  <a:cubicBezTo>
                    <a:pt x="0" y="15"/>
                    <a:pt x="1" y="11"/>
                    <a:pt x="2" y="7"/>
                  </a:cubicBezTo>
                  <a:cubicBezTo>
                    <a:pt x="4" y="3"/>
                    <a:pt x="5" y="0"/>
                    <a:pt x="6" y="1"/>
                  </a:cubicBezTo>
                  <a:cubicBezTo>
                    <a:pt x="7" y="1"/>
                    <a:pt x="6" y="4"/>
                    <a:pt x="4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989"/>
            <p:cNvSpPr/>
            <p:nvPr/>
          </p:nvSpPr>
          <p:spPr bwMode="auto">
            <a:xfrm>
              <a:off x="9509916" y="3890410"/>
              <a:ext cx="80675" cy="31373"/>
            </a:xfrm>
            <a:custGeom>
              <a:avLst/>
              <a:gdLst>
                <a:gd name="T0" fmla="*/ 8 w 15"/>
                <a:gd name="T1" fmla="*/ 2 h 6"/>
                <a:gd name="T2" fmla="*/ 14 w 15"/>
                <a:gd name="T3" fmla="*/ 6 h 6"/>
                <a:gd name="T4" fmla="*/ 7 w 15"/>
                <a:gd name="T5" fmla="*/ 4 h 6"/>
                <a:gd name="T6" fmla="*/ 0 w 15"/>
                <a:gd name="T7" fmla="*/ 0 h 6"/>
                <a:gd name="T8" fmla="*/ 8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8" y="2"/>
                  </a:moveTo>
                  <a:cubicBezTo>
                    <a:pt x="12" y="3"/>
                    <a:pt x="15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0"/>
                  </a:cubicBezTo>
                  <a:cubicBezTo>
                    <a:pt x="0" y="0"/>
                    <a:pt x="4" y="0"/>
                    <a:pt x="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990"/>
            <p:cNvSpPr/>
            <p:nvPr/>
          </p:nvSpPr>
          <p:spPr bwMode="auto">
            <a:xfrm>
              <a:off x="9801241" y="3993494"/>
              <a:ext cx="76193" cy="31373"/>
            </a:xfrm>
            <a:custGeom>
              <a:avLst/>
              <a:gdLst>
                <a:gd name="T0" fmla="*/ 7 w 14"/>
                <a:gd name="T1" fmla="*/ 2 h 6"/>
                <a:gd name="T2" fmla="*/ 14 w 14"/>
                <a:gd name="T3" fmla="*/ 6 h 6"/>
                <a:gd name="T4" fmla="*/ 7 w 14"/>
                <a:gd name="T5" fmla="*/ 4 h 6"/>
                <a:gd name="T6" fmla="*/ 0 w 14"/>
                <a:gd name="T7" fmla="*/ 1 h 6"/>
                <a:gd name="T8" fmla="*/ 7 w 1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7" y="2"/>
                  </a:moveTo>
                  <a:cubicBezTo>
                    <a:pt x="11" y="3"/>
                    <a:pt x="14" y="5"/>
                    <a:pt x="14" y="6"/>
                  </a:cubicBezTo>
                  <a:cubicBezTo>
                    <a:pt x="14" y="6"/>
                    <a:pt x="11" y="6"/>
                    <a:pt x="7" y="4"/>
                  </a:cubicBezTo>
                  <a:cubicBezTo>
                    <a:pt x="3" y="3"/>
                    <a:pt x="0" y="1"/>
                    <a:pt x="0" y="1"/>
                  </a:cubicBezTo>
                  <a:cubicBezTo>
                    <a:pt x="0" y="0"/>
                    <a:pt x="4" y="1"/>
                    <a:pt x="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992"/>
            <p:cNvSpPr>
              <a:spLocks noEditPoints="1"/>
            </p:cNvSpPr>
            <p:nvPr/>
          </p:nvSpPr>
          <p:spPr bwMode="auto">
            <a:xfrm>
              <a:off x="6758017" y="3675277"/>
              <a:ext cx="649878" cy="694698"/>
            </a:xfrm>
            <a:custGeom>
              <a:avLst/>
              <a:gdLst>
                <a:gd name="T0" fmla="*/ 21 w 125"/>
                <a:gd name="T1" fmla="*/ 80 h 132"/>
                <a:gd name="T2" fmla="*/ 19 w 125"/>
                <a:gd name="T3" fmla="*/ 80 h 132"/>
                <a:gd name="T4" fmla="*/ 28 w 125"/>
                <a:gd name="T5" fmla="*/ 61 h 132"/>
                <a:gd name="T6" fmla="*/ 46 w 125"/>
                <a:gd name="T7" fmla="*/ 55 h 132"/>
                <a:gd name="T8" fmla="*/ 48 w 125"/>
                <a:gd name="T9" fmla="*/ 55 h 132"/>
                <a:gd name="T10" fmla="*/ 39 w 125"/>
                <a:gd name="T11" fmla="*/ 74 h 132"/>
                <a:gd name="T12" fmla="*/ 21 w 125"/>
                <a:gd name="T13" fmla="*/ 80 h 132"/>
                <a:gd name="T14" fmla="*/ 76 w 125"/>
                <a:gd name="T15" fmla="*/ 73 h 132"/>
                <a:gd name="T16" fmla="*/ 80 w 125"/>
                <a:gd name="T17" fmla="*/ 58 h 132"/>
                <a:gd name="T18" fmla="*/ 94 w 125"/>
                <a:gd name="T19" fmla="*/ 52 h 132"/>
                <a:gd name="T20" fmla="*/ 90 w 125"/>
                <a:gd name="T21" fmla="*/ 67 h 132"/>
                <a:gd name="T22" fmla="*/ 76 w 125"/>
                <a:gd name="T23" fmla="*/ 73 h 132"/>
                <a:gd name="T24" fmla="*/ 112 w 125"/>
                <a:gd name="T25" fmla="*/ 42 h 132"/>
                <a:gd name="T26" fmla="*/ 19 w 125"/>
                <a:gd name="T27" fmla="*/ 51 h 132"/>
                <a:gd name="T28" fmla="*/ 21 w 125"/>
                <a:gd name="T29" fmla="*/ 54 h 132"/>
                <a:gd name="T30" fmla="*/ 10 w 125"/>
                <a:gd name="T31" fmla="*/ 97 h 132"/>
                <a:gd name="T32" fmla="*/ 54 w 125"/>
                <a:gd name="T33" fmla="*/ 132 h 132"/>
                <a:gd name="T34" fmla="*/ 66 w 125"/>
                <a:gd name="T35" fmla="*/ 130 h 132"/>
                <a:gd name="T36" fmla="*/ 64 w 125"/>
                <a:gd name="T37" fmla="*/ 124 h 132"/>
                <a:gd name="T38" fmla="*/ 65 w 125"/>
                <a:gd name="T39" fmla="*/ 124 h 132"/>
                <a:gd name="T40" fmla="*/ 92 w 125"/>
                <a:gd name="T41" fmla="*/ 115 h 132"/>
                <a:gd name="T42" fmla="*/ 109 w 125"/>
                <a:gd name="T43" fmla="*/ 91 h 132"/>
                <a:gd name="T44" fmla="*/ 114 w 125"/>
                <a:gd name="T45" fmla="*/ 95 h 132"/>
                <a:gd name="T46" fmla="*/ 112 w 125"/>
                <a:gd name="T47" fmla="*/ 42 h 132"/>
                <a:gd name="T48" fmla="*/ 56 w 125"/>
                <a:gd name="T49" fmla="*/ 40 h 132"/>
                <a:gd name="T50" fmla="*/ 43 w 125"/>
                <a:gd name="T51" fmla="*/ 33 h 132"/>
                <a:gd name="T52" fmla="*/ 40 w 125"/>
                <a:gd name="T53" fmla="*/ 18 h 132"/>
                <a:gd name="T54" fmla="*/ 53 w 125"/>
                <a:gd name="T55" fmla="*/ 26 h 132"/>
                <a:gd name="T56" fmla="*/ 56 w 125"/>
                <a:gd name="T57" fmla="*/ 40 h 132"/>
                <a:gd name="T58" fmla="*/ 29 w 125"/>
                <a:gd name="T59" fmla="*/ 0 h 132"/>
                <a:gd name="T60" fmla="*/ 28 w 125"/>
                <a:gd name="T61" fmla="*/ 0 h 132"/>
                <a:gd name="T62" fmla="*/ 25 w 125"/>
                <a:gd name="T63" fmla="*/ 19 h 132"/>
                <a:gd name="T64" fmla="*/ 23 w 125"/>
                <a:gd name="T65" fmla="*/ 20 h 132"/>
                <a:gd name="T66" fmla="*/ 20 w 125"/>
                <a:gd name="T67" fmla="*/ 22 h 132"/>
                <a:gd name="T68" fmla="*/ 9 w 125"/>
                <a:gd name="T69" fmla="*/ 17 h 132"/>
                <a:gd name="T70" fmla="*/ 1 w 125"/>
                <a:gd name="T71" fmla="*/ 20 h 132"/>
                <a:gd name="T72" fmla="*/ 1 w 125"/>
                <a:gd name="T73" fmla="*/ 22 h 132"/>
                <a:gd name="T74" fmla="*/ 2 w 125"/>
                <a:gd name="T75" fmla="*/ 22 h 132"/>
                <a:gd name="T76" fmla="*/ 3 w 125"/>
                <a:gd name="T77" fmla="*/ 22 h 132"/>
                <a:gd name="T78" fmla="*/ 9 w 125"/>
                <a:gd name="T79" fmla="*/ 20 h 132"/>
                <a:gd name="T80" fmla="*/ 19 w 125"/>
                <a:gd name="T81" fmla="*/ 24 h 132"/>
                <a:gd name="T82" fmla="*/ 16 w 125"/>
                <a:gd name="T83" fmla="*/ 47 h 132"/>
                <a:gd name="T84" fmla="*/ 109 w 125"/>
                <a:gd name="T85" fmla="*/ 39 h 132"/>
                <a:gd name="T86" fmla="*/ 100 w 125"/>
                <a:gd name="T87" fmla="*/ 31 h 132"/>
                <a:gd name="T88" fmla="*/ 76 w 125"/>
                <a:gd name="T89" fmla="*/ 24 h 132"/>
                <a:gd name="T90" fmla="*/ 55 w 125"/>
                <a:gd name="T91" fmla="*/ 29 h 132"/>
                <a:gd name="T92" fmla="*/ 53 w 125"/>
                <a:gd name="T93" fmla="*/ 25 h 132"/>
                <a:gd name="T94" fmla="*/ 36 w 125"/>
                <a:gd name="T95" fmla="*/ 16 h 132"/>
                <a:gd name="T96" fmla="*/ 27 w 125"/>
                <a:gd name="T97" fmla="*/ 18 h 132"/>
                <a:gd name="T98" fmla="*/ 30 w 125"/>
                <a:gd name="T99" fmla="*/ 2 h 132"/>
                <a:gd name="T100" fmla="*/ 30 w 125"/>
                <a:gd name="T101" fmla="*/ 0 h 132"/>
                <a:gd name="T102" fmla="*/ 29 w 125"/>
                <a:gd name="T10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132">
                  <a:moveTo>
                    <a:pt x="21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20" y="68"/>
                    <a:pt x="28" y="61"/>
                  </a:cubicBezTo>
                  <a:cubicBezTo>
                    <a:pt x="34" y="56"/>
                    <a:pt x="42" y="55"/>
                    <a:pt x="46" y="55"/>
                  </a:cubicBezTo>
                  <a:cubicBezTo>
                    <a:pt x="47" y="55"/>
                    <a:pt x="48" y="55"/>
                    <a:pt x="48" y="55"/>
                  </a:cubicBezTo>
                  <a:cubicBezTo>
                    <a:pt x="48" y="55"/>
                    <a:pt x="47" y="67"/>
                    <a:pt x="39" y="74"/>
                  </a:cubicBezTo>
                  <a:cubicBezTo>
                    <a:pt x="33" y="79"/>
                    <a:pt x="25" y="80"/>
                    <a:pt x="21" y="80"/>
                  </a:cubicBezTo>
                  <a:moveTo>
                    <a:pt x="76" y="73"/>
                  </a:moveTo>
                  <a:cubicBezTo>
                    <a:pt x="76" y="73"/>
                    <a:pt x="75" y="64"/>
                    <a:pt x="80" y="58"/>
                  </a:cubicBezTo>
                  <a:cubicBezTo>
                    <a:pt x="85" y="53"/>
                    <a:pt x="94" y="52"/>
                    <a:pt x="94" y="52"/>
                  </a:cubicBezTo>
                  <a:cubicBezTo>
                    <a:pt x="94" y="52"/>
                    <a:pt x="95" y="61"/>
                    <a:pt x="90" y="67"/>
                  </a:cubicBezTo>
                  <a:cubicBezTo>
                    <a:pt x="85" y="72"/>
                    <a:pt x="76" y="73"/>
                    <a:pt x="76" y="73"/>
                  </a:cubicBezTo>
                  <a:moveTo>
                    <a:pt x="112" y="42"/>
                  </a:moveTo>
                  <a:cubicBezTo>
                    <a:pt x="80" y="44"/>
                    <a:pt x="49" y="47"/>
                    <a:pt x="19" y="51"/>
                  </a:cubicBezTo>
                  <a:cubicBezTo>
                    <a:pt x="19" y="52"/>
                    <a:pt x="20" y="53"/>
                    <a:pt x="21" y="54"/>
                  </a:cubicBezTo>
                  <a:cubicBezTo>
                    <a:pt x="10" y="65"/>
                    <a:pt x="6" y="81"/>
                    <a:pt x="10" y="97"/>
                  </a:cubicBezTo>
                  <a:cubicBezTo>
                    <a:pt x="15" y="118"/>
                    <a:pt x="34" y="132"/>
                    <a:pt x="54" y="132"/>
                  </a:cubicBezTo>
                  <a:cubicBezTo>
                    <a:pt x="58" y="132"/>
                    <a:pt x="62" y="131"/>
                    <a:pt x="66" y="130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4" y="124"/>
                    <a:pt x="84" y="121"/>
                    <a:pt x="92" y="115"/>
                  </a:cubicBezTo>
                  <a:cubicBezTo>
                    <a:pt x="100" y="109"/>
                    <a:pt x="106" y="101"/>
                    <a:pt x="109" y="91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25" y="78"/>
                    <a:pt x="124" y="57"/>
                    <a:pt x="112" y="42"/>
                  </a:cubicBezTo>
                  <a:moveTo>
                    <a:pt x="56" y="40"/>
                  </a:moveTo>
                  <a:cubicBezTo>
                    <a:pt x="56" y="40"/>
                    <a:pt x="47" y="39"/>
                    <a:pt x="43" y="33"/>
                  </a:cubicBezTo>
                  <a:cubicBezTo>
                    <a:pt x="38" y="27"/>
                    <a:pt x="40" y="18"/>
                    <a:pt x="40" y="18"/>
                  </a:cubicBezTo>
                  <a:cubicBezTo>
                    <a:pt x="40" y="18"/>
                    <a:pt x="48" y="19"/>
                    <a:pt x="53" y="26"/>
                  </a:cubicBezTo>
                  <a:cubicBezTo>
                    <a:pt x="58" y="32"/>
                    <a:pt x="56" y="40"/>
                    <a:pt x="56" y="4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5"/>
                    <a:pt x="21" y="13"/>
                    <a:pt x="25" y="19"/>
                  </a:cubicBezTo>
                  <a:cubicBezTo>
                    <a:pt x="24" y="19"/>
                    <a:pt x="24" y="20"/>
                    <a:pt x="23" y="20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18" y="19"/>
                    <a:pt x="14" y="17"/>
                    <a:pt x="9" y="17"/>
                  </a:cubicBezTo>
                  <a:cubicBezTo>
                    <a:pt x="7" y="17"/>
                    <a:pt x="4" y="18"/>
                    <a:pt x="1" y="20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5" y="21"/>
                    <a:pt x="7" y="20"/>
                    <a:pt x="9" y="20"/>
                  </a:cubicBezTo>
                  <a:cubicBezTo>
                    <a:pt x="13" y="20"/>
                    <a:pt x="16" y="22"/>
                    <a:pt x="19" y="24"/>
                  </a:cubicBezTo>
                  <a:cubicBezTo>
                    <a:pt x="14" y="31"/>
                    <a:pt x="13" y="40"/>
                    <a:pt x="16" y="47"/>
                  </a:cubicBezTo>
                  <a:cubicBezTo>
                    <a:pt x="46" y="44"/>
                    <a:pt x="77" y="41"/>
                    <a:pt x="109" y="39"/>
                  </a:cubicBezTo>
                  <a:cubicBezTo>
                    <a:pt x="107" y="36"/>
                    <a:pt x="104" y="33"/>
                    <a:pt x="100" y="31"/>
                  </a:cubicBezTo>
                  <a:cubicBezTo>
                    <a:pt x="93" y="26"/>
                    <a:pt x="84" y="24"/>
                    <a:pt x="76" y="24"/>
                  </a:cubicBezTo>
                  <a:cubicBezTo>
                    <a:pt x="69" y="24"/>
                    <a:pt x="62" y="26"/>
                    <a:pt x="55" y="29"/>
                  </a:cubicBezTo>
                  <a:cubicBezTo>
                    <a:pt x="55" y="27"/>
                    <a:pt x="54" y="26"/>
                    <a:pt x="53" y="25"/>
                  </a:cubicBezTo>
                  <a:cubicBezTo>
                    <a:pt x="49" y="19"/>
                    <a:pt x="42" y="16"/>
                    <a:pt x="36" y="16"/>
                  </a:cubicBezTo>
                  <a:cubicBezTo>
                    <a:pt x="33" y="16"/>
                    <a:pt x="30" y="17"/>
                    <a:pt x="27" y="18"/>
                  </a:cubicBezTo>
                  <a:cubicBezTo>
                    <a:pt x="24" y="13"/>
                    <a:pt x="26" y="6"/>
                    <a:pt x="30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993"/>
            <p:cNvSpPr/>
            <p:nvPr/>
          </p:nvSpPr>
          <p:spPr bwMode="auto">
            <a:xfrm>
              <a:off x="6838692" y="3881446"/>
              <a:ext cx="501975" cy="62747"/>
            </a:xfrm>
            <a:custGeom>
              <a:avLst/>
              <a:gdLst>
                <a:gd name="T0" fmla="*/ 93 w 96"/>
                <a:gd name="T1" fmla="*/ 0 h 12"/>
                <a:gd name="T2" fmla="*/ 0 w 96"/>
                <a:gd name="T3" fmla="*/ 8 h 12"/>
                <a:gd name="T4" fmla="*/ 2 w 96"/>
                <a:gd name="T5" fmla="*/ 11 h 12"/>
                <a:gd name="T6" fmla="*/ 3 w 96"/>
                <a:gd name="T7" fmla="*/ 12 h 12"/>
                <a:gd name="T8" fmla="*/ 96 w 96"/>
                <a:gd name="T9" fmla="*/ 3 h 12"/>
                <a:gd name="T10" fmla="*/ 93 w 9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2">
                  <a:moveTo>
                    <a:pt x="93" y="0"/>
                  </a:moveTo>
                  <a:cubicBezTo>
                    <a:pt x="61" y="2"/>
                    <a:pt x="30" y="5"/>
                    <a:pt x="0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3" y="8"/>
                    <a:pt x="64" y="5"/>
                    <a:pt x="96" y="3"/>
                  </a:cubicBezTo>
                  <a:cubicBezTo>
                    <a:pt x="95" y="2"/>
                    <a:pt x="94" y="1"/>
                    <a:pt x="93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994"/>
            <p:cNvSpPr/>
            <p:nvPr/>
          </p:nvSpPr>
          <p:spPr bwMode="auto">
            <a:xfrm>
              <a:off x="6955222" y="3769398"/>
              <a:ext cx="103084" cy="116530"/>
            </a:xfrm>
            <a:custGeom>
              <a:avLst/>
              <a:gdLst>
                <a:gd name="T0" fmla="*/ 2 w 20"/>
                <a:gd name="T1" fmla="*/ 0 h 22"/>
                <a:gd name="T2" fmla="*/ 5 w 20"/>
                <a:gd name="T3" fmla="*/ 15 h 22"/>
                <a:gd name="T4" fmla="*/ 18 w 20"/>
                <a:gd name="T5" fmla="*/ 22 h 22"/>
                <a:gd name="T6" fmla="*/ 15 w 20"/>
                <a:gd name="T7" fmla="*/ 8 h 22"/>
                <a:gd name="T8" fmla="*/ 2 w 2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2" y="0"/>
                  </a:moveTo>
                  <a:cubicBezTo>
                    <a:pt x="2" y="0"/>
                    <a:pt x="0" y="9"/>
                    <a:pt x="5" y="15"/>
                  </a:cubicBezTo>
                  <a:cubicBezTo>
                    <a:pt x="9" y="21"/>
                    <a:pt x="18" y="22"/>
                    <a:pt x="18" y="22"/>
                  </a:cubicBezTo>
                  <a:cubicBezTo>
                    <a:pt x="18" y="22"/>
                    <a:pt x="20" y="14"/>
                    <a:pt x="15" y="8"/>
                  </a:cubicBezTo>
                  <a:cubicBezTo>
                    <a:pt x="10" y="1"/>
                    <a:pt x="2" y="0"/>
                    <a:pt x="2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995"/>
            <p:cNvSpPr/>
            <p:nvPr/>
          </p:nvSpPr>
          <p:spPr bwMode="auto">
            <a:xfrm>
              <a:off x="7147944" y="3948675"/>
              <a:ext cx="103084" cy="112048"/>
            </a:xfrm>
            <a:custGeom>
              <a:avLst/>
              <a:gdLst>
                <a:gd name="T0" fmla="*/ 19 w 20"/>
                <a:gd name="T1" fmla="*/ 0 h 21"/>
                <a:gd name="T2" fmla="*/ 5 w 20"/>
                <a:gd name="T3" fmla="*/ 6 h 21"/>
                <a:gd name="T4" fmla="*/ 1 w 20"/>
                <a:gd name="T5" fmla="*/ 21 h 21"/>
                <a:gd name="T6" fmla="*/ 15 w 20"/>
                <a:gd name="T7" fmla="*/ 15 h 21"/>
                <a:gd name="T8" fmla="*/ 19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0"/>
                    <a:pt x="10" y="1"/>
                    <a:pt x="5" y="6"/>
                  </a:cubicBezTo>
                  <a:cubicBezTo>
                    <a:pt x="0" y="12"/>
                    <a:pt x="1" y="21"/>
                    <a:pt x="1" y="21"/>
                  </a:cubicBezTo>
                  <a:cubicBezTo>
                    <a:pt x="1" y="21"/>
                    <a:pt x="10" y="20"/>
                    <a:pt x="15" y="15"/>
                  </a:cubicBezTo>
                  <a:cubicBezTo>
                    <a:pt x="20" y="9"/>
                    <a:pt x="19" y="0"/>
                    <a:pt x="19" y="0"/>
                  </a:cubicBezTo>
                </a:path>
              </a:pathLst>
            </a:custGeom>
            <a:solidFill>
              <a:srgbClr val="72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996"/>
            <p:cNvSpPr/>
            <p:nvPr/>
          </p:nvSpPr>
          <p:spPr bwMode="auto">
            <a:xfrm>
              <a:off x="6856619" y="3962120"/>
              <a:ext cx="147903" cy="134458"/>
            </a:xfrm>
            <a:custGeom>
              <a:avLst/>
              <a:gdLst>
                <a:gd name="T0" fmla="*/ 27 w 29"/>
                <a:gd name="T1" fmla="*/ 0 h 25"/>
                <a:gd name="T2" fmla="*/ 9 w 29"/>
                <a:gd name="T3" fmla="*/ 6 h 25"/>
                <a:gd name="T4" fmla="*/ 0 w 29"/>
                <a:gd name="T5" fmla="*/ 25 h 25"/>
                <a:gd name="T6" fmla="*/ 2 w 29"/>
                <a:gd name="T7" fmla="*/ 25 h 25"/>
                <a:gd name="T8" fmla="*/ 20 w 29"/>
                <a:gd name="T9" fmla="*/ 19 h 25"/>
                <a:gd name="T10" fmla="*/ 29 w 29"/>
                <a:gd name="T11" fmla="*/ 0 h 25"/>
                <a:gd name="T12" fmla="*/ 27 w 2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3" y="0"/>
                    <a:pt x="15" y="1"/>
                    <a:pt x="9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6" y="25"/>
                    <a:pt x="14" y="24"/>
                    <a:pt x="20" y="19"/>
                  </a:cubicBezTo>
                  <a:cubicBezTo>
                    <a:pt x="28" y="12"/>
                    <a:pt x="29" y="0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9CB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997"/>
            <p:cNvSpPr/>
            <p:nvPr/>
          </p:nvSpPr>
          <p:spPr bwMode="auto">
            <a:xfrm>
              <a:off x="6780427" y="3769398"/>
              <a:ext cx="542312" cy="546794"/>
            </a:xfrm>
            <a:custGeom>
              <a:avLst/>
              <a:gdLst>
                <a:gd name="T0" fmla="*/ 89 w 104"/>
                <a:gd name="T1" fmla="*/ 25 h 104"/>
                <a:gd name="T2" fmla="*/ 79 w 104"/>
                <a:gd name="T3" fmla="*/ 89 h 104"/>
                <a:gd name="T4" fmla="*/ 15 w 104"/>
                <a:gd name="T5" fmla="*/ 79 h 104"/>
                <a:gd name="T6" fmla="*/ 25 w 104"/>
                <a:gd name="T7" fmla="*/ 15 h 104"/>
                <a:gd name="T8" fmla="*/ 89 w 104"/>
                <a:gd name="T9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9" y="25"/>
                  </a:moveTo>
                  <a:cubicBezTo>
                    <a:pt x="104" y="45"/>
                    <a:pt x="99" y="74"/>
                    <a:pt x="79" y="89"/>
                  </a:cubicBezTo>
                  <a:cubicBezTo>
                    <a:pt x="58" y="104"/>
                    <a:pt x="30" y="99"/>
                    <a:pt x="15" y="79"/>
                  </a:cubicBezTo>
                  <a:cubicBezTo>
                    <a:pt x="0" y="58"/>
                    <a:pt x="4" y="30"/>
                    <a:pt x="25" y="15"/>
                  </a:cubicBezTo>
                  <a:cubicBezTo>
                    <a:pt x="45" y="0"/>
                    <a:pt x="74" y="4"/>
                    <a:pt x="89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998"/>
            <p:cNvSpPr/>
            <p:nvPr/>
          </p:nvSpPr>
          <p:spPr bwMode="auto">
            <a:xfrm>
              <a:off x="6771463" y="3702169"/>
              <a:ext cx="255469" cy="255470"/>
            </a:xfrm>
            <a:custGeom>
              <a:avLst/>
              <a:gdLst>
                <a:gd name="T0" fmla="*/ 42 w 49"/>
                <a:gd name="T1" fmla="*/ 12 h 49"/>
                <a:gd name="T2" fmla="*/ 37 w 49"/>
                <a:gd name="T3" fmla="*/ 42 h 49"/>
                <a:gd name="T4" fmla="*/ 7 w 49"/>
                <a:gd name="T5" fmla="*/ 37 h 49"/>
                <a:gd name="T6" fmla="*/ 12 w 49"/>
                <a:gd name="T7" fmla="*/ 7 h 49"/>
                <a:gd name="T8" fmla="*/ 4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2" y="12"/>
                  </a:moveTo>
                  <a:cubicBezTo>
                    <a:pt x="49" y="21"/>
                    <a:pt x="47" y="35"/>
                    <a:pt x="37" y="42"/>
                  </a:cubicBezTo>
                  <a:cubicBezTo>
                    <a:pt x="28" y="49"/>
                    <a:pt x="14" y="47"/>
                    <a:pt x="7" y="37"/>
                  </a:cubicBezTo>
                  <a:cubicBezTo>
                    <a:pt x="0" y="28"/>
                    <a:pt x="2" y="14"/>
                    <a:pt x="12" y="7"/>
                  </a:cubicBezTo>
                  <a:cubicBezTo>
                    <a:pt x="21" y="0"/>
                    <a:pt x="35" y="2"/>
                    <a:pt x="42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999"/>
            <p:cNvSpPr/>
            <p:nvPr/>
          </p:nvSpPr>
          <p:spPr bwMode="auto">
            <a:xfrm>
              <a:off x="6825246" y="3625976"/>
              <a:ext cx="49301" cy="121012"/>
            </a:xfrm>
            <a:custGeom>
              <a:avLst/>
              <a:gdLst>
                <a:gd name="T0" fmla="*/ 7 w 10"/>
                <a:gd name="T1" fmla="*/ 22 h 23"/>
                <a:gd name="T2" fmla="*/ 5 w 10"/>
                <a:gd name="T3" fmla="*/ 22 h 23"/>
                <a:gd name="T4" fmla="*/ 7 w 10"/>
                <a:gd name="T5" fmla="*/ 1 h 23"/>
                <a:gd name="T6" fmla="*/ 9 w 10"/>
                <a:gd name="T7" fmla="*/ 1 h 23"/>
                <a:gd name="T8" fmla="*/ 9 w 10"/>
                <a:gd name="T9" fmla="*/ 3 h 23"/>
                <a:gd name="T10" fmla="*/ 7 w 10"/>
                <a:gd name="T11" fmla="*/ 20 h 23"/>
                <a:gd name="T12" fmla="*/ 7 w 10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22"/>
                  </a:moveTo>
                  <a:cubicBezTo>
                    <a:pt x="6" y="23"/>
                    <a:pt x="6" y="22"/>
                    <a:pt x="5" y="22"/>
                  </a:cubicBezTo>
                  <a:cubicBezTo>
                    <a:pt x="0" y="15"/>
                    <a:pt x="1" y="6"/>
                    <a:pt x="7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4" y="7"/>
                    <a:pt x="3" y="15"/>
                    <a:pt x="7" y="20"/>
                  </a:cubicBezTo>
                  <a:cubicBezTo>
                    <a:pt x="8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1000"/>
            <p:cNvSpPr/>
            <p:nvPr/>
          </p:nvSpPr>
          <p:spPr bwMode="auto">
            <a:xfrm>
              <a:off x="6713198" y="3711133"/>
              <a:ext cx="116530" cy="58265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20 w 22"/>
                <a:gd name="T5" fmla="*/ 10 h 11"/>
                <a:gd name="T6" fmla="*/ 3 w 22"/>
                <a:gd name="T7" fmla="*/ 7 h 11"/>
                <a:gd name="T8" fmla="*/ 1 w 22"/>
                <a:gd name="T9" fmla="*/ 7 h 11"/>
                <a:gd name="T10" fmla="*/ 1 w 22"/>
                <a:gd name="T11" fmla="*/ 5 h 11"/>
                <a:gd name="T12" fmla="*/ 22 w 22"/>
                <a:gd name="T13" fmla="*/ 9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0"/>
                  </a:cubicBezTo>
                  <a:cubicBezTo>
                    <a:pt x="16" y="5"/>
                    <a:pt x="8" y="3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8" y="0"/>
                    <a:pt x="17" y="2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1001"/>
            <p:cNvSpPr/>
            <p:nvPr/>
          </p:nvSpPr>
          <p:spPr bwMode="auto">
            <a:xfrm>
              <a:off x="6731126" y="3850072"/>
              <a:ext cx="327180" cy="497493"/>
            </a:xfrm>
            <a:custGeom>
              <a:avLst/>
              <a:gdLst>
                <a:gd name="T0" fmla="*/ 63 w 63"/>
                <a:gd name="T1" fmla="*/ 89 h 95"/>
                <a:gd name="T2" fmla="*/ 7 w 63"/>
                <a:gd name="T3" fmla="*/ 56 h 95"/>
                <a:gd name="T4" fmla="*/ 39 w 63"/>
                <a:gd name="T5" fmla="*/ 0 h 95"/>
                <a:gd name="T6" fmla="*/ 63 w 63"/>
                <a:gd name="T7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89"/>
                  </a:moveTo>
                  <a:cubicBezTo>
                    <a:pt x="38" y="95"/>
                    <a:pt x="13" y="81"/>
                    <a:pt x="7" y="56"/>
                  </a:cubicBezTo>
                  <a:cubicBezTo>
                    <a:pt x="0" y="31"/>
                    <a:pt x="15" y="6"/>
                    <a:pt x="39" y="0"/>
                  </a:cubicBezTo>
                  <a:lnTo>
                    <a:pt x="63" y="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" name="Freeform 1002"/>
            <p:cNvSpPr/>
            <p:nvPr/>
          </p:nvSpPr>
          <p:spPr bwMode="auto">
            <a:xfrm>
              <a:off x="6852137" y="3939711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8" y="14"/>
                  </a:cubicBezTo>
                  <a:cubicBezTo>
                    <a:pt x="5" y="14"/>
                    <a:pt x="1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" name="Freeform 1003"/>
            <p:cNvSpPr/>
            <p:nvPr/>
          </p:nvSpPr>
          <p:spPr bwMode="auto">
            <a:xfrm>
              <a:off x="6802836" y="4069687"/>
              <a:ext cx="71711" cy="71711"/>
            </a:xfrm>
            <a:custGeom>
              <a:avLst/>
              <a:gdLst>
                <a:gd name="T0" fmla="*/ 13 w 14"/>
                <a:gd name="T1" fmla="*/ 6 h 14"/>
                <a:gd name="T2" fmla="*/ 9 w 14"/>
                <a:gd name="T3" fmla="*/ 13 h 14"/>
                <a:gd name="T4" fmla="*/ 1 w 14"/>
                <a:gd name="T5" fmla="*/ 9 h 14"/>
                <a:gd name="T6" fmla="*/ 5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9"/>
                    <a:pt x="12" y="13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" name="Freeform 1004"/>
            <p:cNvSpPr/>
            <p:nvPr/>
          </p:nvSpPr>
          <p:spPr bwMode="auto">
            <a:xfrm>
              <a:off x="6865583" y="4186216"/>
              <a:ext cx="76193" cy="71711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13 h 14"/>
                <a:gd name="T4" fmla="*/ 1 w 15"/>
                <a:gd name="T5" fmla="*/ 9 h 14"/>
                <a:gd name="T6" fmla="*/ 6 w 15"/>
                <a:gd name="T7" fmla="*/ 1 h 14"/>
                <a:gd name="T8" fmla="*/ 14 w 15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15" y="9"/>
                    <a:pt x="13" y="13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" name="Freeform 1005"/>
            <p:cNvSpPr/>
            <p:nvPr/>
          </p:nvSpPr>
          <p:spPr bwMode="auto">
            <a:xfrm>
              <a:off x="6901439" y="3720097"/>
              <a:ext cx="479565" cy="412337"/>
            </a:xfrm>
            <a:custGeom>
              <a:avLst/>
              <a:gdLst>
                <a:gd name="T0" fmla="*/ 78 w 92"/>
                <a:gd name="T1" fmla="*/ 78 h 78"/>
                <a:gd name="T2" fmla="*/ 64 w 92"/>
                <a:gd name="T3" fmla="*/ 14 h 78"/>
                <a:gd name="T4" fmla="*/ 0 w 92"/>
                <a:gd name="T5" fmla="*/ 28 h 78"/>
                <a:gd name="T6" fmla="*/ 78 w 92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78">
                  <a:moveTo>
                    <a:pt x="78" y="78"/>
                  </a:moveTo>
                  <a:cubicBezTo>
                    <a:pt x="92" y="56"/>
                    <a:pt x="86" y="28"/>
                    <a:pt x="64" y="14"/>
                  </a:cubicBezTo>
                  <a:cubicBezTo>
                    <a:pt x="43" y="0"/>
                    <a:pt x="14" y="7"/>
                    <a:pt x="0" y="28"/>
                  </a:cubicBezTo>
                  <a:lnTo>
                    <a:pt x="78" y="7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" name="Freeform 1006"/>
            <p:cNvSpPr/>
            <p:nvPr/>
          </p:nvSpPr>
          <p:spPr bwMode="auto">
            <a:xfrm>
              <a:off x="7000041" y="382318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" name="Freeform 1007"/>
            <p:cNvSpPr/>
            <p:nvPr/>
          </p:nvSpPr>
          <p:spPr bwMode="auto">
            <a:xfrm>
              <a:off x="7138980" y="3818699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" name="Freeform 1008"/>
            <p:cNvSpPr/>
            <p:nvPr/>
          </p:nvSpPr>
          <p:spPr bwMode="auto">
            <a:xfrm>
              <a:off x="7228619" y="3917301"/>
              <a:ext cx="80675" cy="76193"/>
            </a:xfrm>
            <a:custGeom>
              <a:avLst/>
              <a:gdLst>
                <a:gd name="T0" fmla="*/ 4 w 15"/>
                <a:gd name="T1" fmla="*/ 13 h 15"/>
                <a:gd name="T2" fmla="*/ 13 w 15"/>
                <a:gd name="T3" fmla="*/ 11 h 15"/>
                <a:gd name="T4" fmla="*/ 11 w 15"/>
                <a:gd name="T5" fmla="*/ 2 h 15"/>
                <a:gd name="T6" fmla="*/ 2 w 15"/>
                <a:gd name="T7" fmla="*/ 4 h 15"/>
                <a:gd name="T8" fmla="*/ 4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4" y="13"/>
                  </a:moveTo>
                  <a:cubicBezTo>
                    <a:pt x="7" y="15"/>
                    <a:pt x="11" y="14"/>
                    <a:pt x="13" y="11"/>
                  </a:cubicBezTo>
                  <a:cubicBezTo>
                    <a:pt x="15" y="8"/>
                    <a:pt x="14" y="4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1"/>
                    <a:pt x="4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" name="Freeform 1009"/>
            <p:cNvSpPr>
              <a:spLocks noEditPoints="1"/>
            </p:cNvSpPr>
            <p:nvPr/>
          </p:nvSpPr>
          <p:spPr bwMode="auto">
            <a:xfrm>
              <a:off x="3867179" y="3576675"/>
              <a:ext cx="793300" cy="806746"/>
            </a:xfrm>
            <a:custGeom>
              <a:avLst/>
              <a:gdLst>
                <a:gd name="T0" fmla="*/ 143 w 153"/>
                <a:gd name="T1" fmla="*/ 86 h 154"/>
                <a:gd name="T2" fmla="*/ 140 w 153"/>
                <a:gd name="T3" fmla="*/ 97 h 154"/>
                <a:gd name="T4" fmla="*/ 153 w 153"/>
                <a:gd name="T5" fmla="*/ 94 h 154"/>
                <a:gd name="T6" fmla="*/ 143 w 153"/>
                <a:gd name="T7" fmla="*/ 86 h 154"/>
                <a:gd name="T8" fmla="*/ 10 w 153"/>
                <a:gd name="T9" fmla="*/ 69 h 154"/>
                <a:gd name="T10" fmla="*/ 25 w 153"/>
                <a:gd name="T11" fmla="*/ 77 h 154"/>
                <a:gd name="T12" fmla="*/ 12 w 153"/>
                <a:gd name="T13" fmla="*/ 83 h 154"/>
                <a:gd name="T14" fmla="*/ 3 w 153"/>
                <a:gd name="T15" fmla="*/ 93 h 154"/>
                <a:gd name="T16" fmla="*/ 27 w 153"/>
                <a:gd name="T17" fmla="*/ 97 h 154"/>
                <a:gd name="T18" fmla="*/ 11 w 153"/>
                <a:gd name="T19" fmla="*/ 119 h 154"/>
                <a:gd name="T20" fmla="*/ 11 w 153"/>
                <a:gd name="T21" fmla="*/ 119 h 154"/>
                <a:gd name="T22" fmla="*/ 40 w 153"/>
                <a:gd name="T23" fmla="*/ 113 h 154"/>
                <a:gd name="T24" fmla="*/ 33 w 153"/>
                <a:gd name="T25" fmla="*/ 142 h 154"/>
                <a:gd name="T26" fmla="*/ 56 w 153"/>
                <a:gd name="T27" fmla="*/ 127 h 154"/>
                <a:gd name="T28" fmla="*/ 60 w 153"/>
                <a:gd name="T29" fmla="*/ 153 h 154"/>
                <a:gd name="T30" fmla="*/ 76 w 153"/>
                <a:gd name="T31" fmla="*/ 129 h 154"/>
                <a:gd name="T32" fmla="*/ 92 w 153"/>
                <a:gd name="T33" fmla="*/ 154 h 154"/>
                <a:gd name="T34" fmla="*/ 97 w 153"/>
                <a:gd name="T35" fmla="*/ 127 h 154"/>
                <a:gd name="T36" fmla="*/ 119 w 153"/>
                <a:gd name="T37" fmla="*/ 143 h 154"/>
                <a:gd name="T38" fmla="*/ 113 w 153"/>
                <a:gd name="T39" fmla="*/ 114 h 154"/>
                <a:gd name="T40" fmla="*/ 142 w 153"/>
                <a:gd name="T41" fmla="*/ 121 h 154"/>
                <a:gd name="T42" fmla="*/ 142 w 153"/>
                <a:gd name="T43" fmla="*/ 121 h 154"/>
                <a:gd name="T44" fmla="*/ 133 w 153"/>
                <a:gd name="T45" fmla="*/ 106 h 154"/>
                <a:gd name="T46" fmla="*/ 117 w 153"/>
                <a:gd name="T47" fmla="*/ 110 h 154"/>
                <a:gd name="T48" fmla="*/ 115 w 153"/>
                <a:gd name="T49" fmla="*/ 110 h 154"/>
                <a:gd name="T50" fmla="*/ 123 w 153"/>
                <a:gd name="T51" fmla="*/ 91 h 154"/>
                <a:gd name="T52" fmla="*/ 141 w 153"/>
                <a:gd name="T53" fmla="*/ 85 h 154"/>
                <a:gd name="T54" fmla="*/ 143 w 153"/>
                <a:gd name="T55" fmla="*/ 85 h 154"/>
                <a:gd name="T56" fmla="*/ 134 w 153"/>
                <a:gd name="T57" fmla="*/ 80 h 154"/>
                <a:gd name="T58" fmla="*/ 105 w 153"/>
                <a:gd name="T59" fmla="*/ 77 h 154"/>
                <a:gd name="T60" fmla="*/ 10 w 153"/>
                <a:gd name="T61" fmla="*/ 69 h 154"/>
                <a:gd name="T62" fmla="*/ 131 w 153"/>
                <a:gd name="T63" fmla="*/ 72 h 154"/>
                <a:gd name="T64" fmla="*/ 118 w 153"/>
                <a:gd name="T65" fmla="*/ 67 h 154"/>
                <a:gd name="T66" fmla="*/ 112 w 153"/>
                <a:gd name="T67" fmla="*/ 53 h 154"/>
                <a:gd name="T68" fmla="*/ 113 w 153"/>
                <a:gd name="T69" fmla="*/ 53 h 154"/>
                <a:gd name="T70" fmla="*/ 126 w 153"/>
                <a:gd name="T71" fmla="*/ 58 h 154"/>
                <a:gd name="T72" fmla="*/ 133 w 153"/>
                <a:gd name="T73" fmla="*/ 72 h 154"/>
                <a:gd name="T74" fmla="*/ 131 w 153"/>
                <a:gd name="T75" fmla="*/ 72 h 154"/>
                <a:gd name="T76" fmla="*/ 62 w 153"/>
                <a:gd name="T77" fmla="*/ 0 h 154"/>
                <a:gd name="T78" fmla="*/ 57 w 153"/>
                <a:gd name="T79" fmla="*/ 27 h 154"/>
                <a:gd name="T80" fmla="*/ 34 w 153"/>
                <a:gd name="T81" fmla="*/ 11 h 154"/>
                <a:gd name="T82" fmla="*/ 40 w 153"/>
                <a:gd name="T83" fmla="*/ 40 h 154"/>
                <a:gd name="T84" fmla="*/ 12 w 153"/>
                <a:gd name="T85" fmla="*/ 33 h 154"/>
                <a:gd name="T86" fmla="*/ 12 w 153"/>
                <a:gd name="T87" fmla="*/ 33 h 154"/>
                <a:gd name="T88" fmla="*/ 27 w 153"/>
                <a:gd name="T89" fmla="*/ 56 h 154"/>
                <a:gd name="T90" fmla="*/ 26 w 153"/>
                <a:gd name="T91" fmla="*/ 56 h 154"/>
                <a:gd name="T92" fmla="*/ 0 w 153"/>
                <a:gd name="T93" fmla="*/ 60 h 154"/>
                <a:gd name="T94" fmla="*/ 4 w 153"/>
                <a:gd name="T95" fmla="*/ 64 h 154"/>
                <a:gd name="T96" fmla="*/ 105 w 153"/>
                <a:gd name="T97" fmla="*/ 73 h 154"/>
                <a:gd name="T98" fmla="*/ 133 w 153"/>
                <a:gd name="T99" fmla="*/ 76 h 154"/>
                <a:gd name="T100" fmla="*/ 153 w 153"/>
                <a:gd name="T101" fmla="*/ 62 h 154"/>
                <a:gd name="T102" fmla="*/ 127 w 153"/>
                <a:gd name="T103" fmla="*/ 57 h 154"/>
                <a:gd name="T104" fmla="*/ 143 w 153"/>
                <a:gd name="T105" fmla="*/ 35 h 154"/>
                <a:gd name="T106" fmla="*/ 142 w 153"/>
                <a:gd name="T107" fmla="*/ 35 h 154"/>
                <a:gd name="T108" fmla="*/ 114 w 153"/>
                <a:gd name="T109" fmla="*/ 41 h 154"/>
                <a:gd name="T110" fmla="*/ 120 w 153"/>
                <a:gd name="T111" fmla="*/ 12 h 154"/>
                <a:gd name="T112" fmla="*/ 98 w 153"/>
                <a:gd name="T113" fmla="*/ 27 h 154"/>
                <a:gd name="T114" fmla="*/ 93 w 153"/>
                <a:gd name="T115" fmla="*/ 1 h 154"/>
                <a:gd name="T116" fmla="*/ 77 w 153"/>
                <a:gd name="T117" fmla="*/ 25 h 154"/>
                <a:gd name="T118" fmla="*/ 62 w 153"/>
                <a:gd name="T1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" h="154">
                  <a:moveTo>
                    <a:pt x="143" y="86"/>
                  </a:moveTo>
                  <a:cubicBezTo>
                    <a:pt x="143" y="87"/>
                    <a:pt x="143" y="92"/>
                    <a:pt x="140" y="97"/>
                  </a:cubicBezTo>
                  <a:cubicBezTo>
                    <a:pt x="148" y="96"/>
                    <a:pt x="153" y="94"/>
                    <a:pt x="153" y="94"/>
                  </a:cubicBezTo>
                  <a:cubicBezTo>
                    <a:pt x="153" y="94"/>
                    <a:pt x="150" y="90"/>
                    <a:pt x="143" y="86"/>
                  </a:cubicBezTo>
                  <a:moveTo>
                    <a:pt x="10" y="69"/>
                  </a:moveTo>
                  <a:cubicBezTo>
                    <a:pt x="14" y="71"/>
                    <a:pt x="19" y="74"/>
                    <a:pt x="25" y="77"/>
                  </a:cubicBezTo>
                  <a:cubicBezTo>
                    <a:pt x="20" y="78"/>
                    <a:pt x="16" y="80"/>
                    <a:pt x="12" y="83"/>
                  </a:cubicBezTo>
                  <a:cubicBezTo>
                    <a:pt x="10" y="86"/>
                    <a:pt x="7" y="90"/>
                    <a:pt x="3" y="93"/>
                  </a:cubicBezTo>
                  <a:cubicBezTo>
                    <a:pt x="8" y="95"/>
                    <a:pt x="16" y="97"/>
                    <a:pt x="27" y="97"/>
                  </a:cubicBezTo>
                  <a:cubicBezTo>
                    <a:pt x="16" y="108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4" y="119"/>
                    <a:pt x="27" y="119"/>
                    <a:pt x="40" y="113"/>
                  </a:cubicBezTo>
                  <a:cubicBezTo>
                    <a:pt x="33" y="128"/>
                    <a:pt x="33" y="142"/>
                    <a:pt x="33" y="142"/>
                  </a:cubicBezTo>
                  <a:cubicBezTo>
                    <a:pt x="33" y="142"/>
                    <a:pt x="45" y="137"/>
                    <a:pt x="56" y="127"/>
                  </a:cubicBezTo>
                  <a:cubicBezTo>
                    <a:pt x="55" y="142"/>
                    <a:pt x="60" y="153"/>
                    <a:pt x="60" y="153"/>
                  </a:cubicBezTo>
                  <a:cubicBezTo>
                    <a:pt x="60" y="153"/>
                    <a:pt x="70" y="144"/>
                    <a:pt x="76" y="129"/>
                  </a:cubicBezTo>
                  <a:cubicBezTo>
                    <a:pt x="82" y="144"/>
                    <a:pt x="92" y="154"/>
                    <a:pt x="92" y="154"/>
                  </a:cubicBezTo>
                  <a:cubicBezTo>
                    <a:pt x="92" y="154"/>
                    <a:pt x="97" y="142"/>
                    <a:pt x="97" y="127"/>
                  </a:cubicBezTo>
                  <a:cubicBezTo>
                    <a:pt x="107" y="138"/>
                    <a:pt x="119" y="143"/>
                    <a:pt x="119" y="143"/>
                  </a:cubicBezTo>
                  <a:cubicBezTo>
                    <a:pt x="119" y="143"/>
                    <a:pt x="119" y="129"/>
                    <a:pt x="113" y="114"/>
                  </a:cubicBezTo>
                  <a:cubicBezTo>
                    <a:pt x="127" y="121"/>
                    <a:pt x="140" y="121"/>
                    <a:pt x="14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2" y="121"/>
                    <a:pt x="139" y="114"/>
                    <a:pt x="133" y="106"/>
                  </a:cubicBezTo>
                  <a:cubicBezTo>
                    <a:pt x="127" y="109"/>
                    <a:pt x="120" y="110"/>
                    <a:pt x="117" y="110"/>
                  </a:cubicBezTo>
                  <a:cubicBezTo>
                    <a:pt x="116" y="110"/>
                    <a:pt x="115" y="110"/>
                    <a:pt x="115" y="110"/>
                  </a:cubicBezTo>
                  <a:cubicBezTo>
                    <a:pt x="115" y="110"/>
                    <a:pt x="116" y="98"/>
                    <a:pt x="123" y="91"/>
                  </a:cubicBezTo>
                  <a:cubicBezTo>
                    <a:pt x="129" y="86"/>
                    <a:pt x="138" y="85"/>
                    <a:pt x="141" y="85"/>
                  </a:cubicBezTo>
                  <a:cubicBezTo>
                    <a:pt x="142" y="85"/>
                    <a:pt x="142" y="85"/>
                    <a:pt x="143" y="85"/>
                  </a:cubicBezTo>
                  <a:cubicBezTo>
                    <a:pt x="140" y="83"/>
                    <a:pt x="137" y="82"/>
                    <a:pt x="134" y="80"/>
                  </a:cubicBezTo>
                  <a:cubicBezTo>
                    <a:pt x="124" y="79"/>
                    <a:pt x="114" y="78"/>
                    <a:pt x="105" y="77"/>
                  </a:cubicBezTo>
                  <a:cubicBezTo>
                    <a:pt x="73" y="74"/>
                    <a:pt x="41" y="72"/>
                    <a:pt x="10" y="69"/>
                  </a:cubicBezTo>
                  <a:moveTo>
                    <a:pt x="131" y="72"/>
                  </a:moveTo>
                  <a:cubicBezTo>
                    <a:pt x="129" y="72"/>
                    <a:pt x="122" y="71"/>
                    <a:pt x="118" y="67"/>
                  </a:cubicBezTo>
                  <a:cubicBezTo>
                    <a:pt x="112" y="62"/>
                    <a:pt x="112" y="53"/>
                    <a:pt x="112" y="53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6" y="53"/>
                    <a:pt x="122" y="54"/>
                    <a:pt x="126" y="58"/>
                  </a:cubicBezTo>
                  <a:cubicBezTo>
                    <a:pt x="132" y="63"/>
                    <a:pt x="133" y="72"/>
                    <a:pt x="133" y="72"/>
                  </a:cubicBezTo>
                  <a:cubicBezTo>
                    <a:pt x="133" y="72"/>
                    <a:pt x="132" y="72"/>
                    <a:pt x="131" y="72"/>
                  </a:cubicBezTo>
                  <a:moveTo>
                    <a:pt x="62" y="0"/>
                  </a:moveTo>
                  <a:cubicBezTo>
                    <a:pt x="62" y="0"/>
                    <a:pt x="57" y="12"/>
                    <a:pt x="57" y="27"/>
                  </a:cubicBezTo>
                  <a:cubicBezTo>
                    <a:pt x="46" y="16"/>
                    <a:pt x="34" y="11"/>
                    <a:pt x="34" y="11"/>
                  </a:cubicBezTo>
                  <a:cubicBezTo>
                    <a:pt x="34" y="11"/>
                    <a:pt x="34" y="25"/>
                    <a:pt x="40" y="40"/>
                  </a:cubicBezTo>
                  <a:cubicBezTo>
                    <a:pt x="26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6" y="45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12" y="56"/>
                    <a:pt x="0" y="60"/>
                    <a:pt x="0" y="60"/>
                  </a:cubicBezTo>
                  <a:cubicBezTo>
                    <a:pt x="0" y="60"/>
                    <a:pt x="2" y="62"/>
                    <a:pt x="4" y="64"/>
                  </a:cubicBezTo>
                  <a:cubicBezTo>
                    <a:pt x="37" y="67"/>
                    <a:pt x="71" y="70"/>
                    <a:pt x="105" y="73"/>
                  </a:cubicBezTo>
                  <a:cubicBezTo>
                    <a:pt x="114" y="74"/>
                    <a:pt x="124" y="75"/>
                    <a:pt x="133" y="76"/>
                  </a:cubicBezTo>
                  <a:cubicBezTo>
                    <a:pt x="146" y="70"/>
                    <a:pt x="153" y="62"/>
                    <a:pt x="153" y="62"/>
                  </a:cubicBezTo>
                  <a:cubicBezTo>
                    <a:pt x="153" y="62"/>
                    <a:pt x="142" y="57"/>
                    <a:pt x="127" y="57"/>
                  </a:cubicBezTo>
                  <a:cubicBezTo>
                    <a:pt x="138" y="47"/>
                    <a:pt x="143" y="35"/>
                    <a:pt x="143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9" y="35"/>
                    <a:pt x="127" y="35"/>
                    <a:pt x="114" y="41"/>
                  </a:cubicBezTo>
                  <a:cubicBezTo>
                    <a:pt x="120" y="26"/>
                    <a:pt x="120" y="12"/>
                    <a:pt x="120" y="12"/>
                  </a:cubicBezTo>
                  <a:cubicBezTo>
                    <a:pt x="120" y="12"/>
                    <a:pt x="108" y="17"/>
                    <a:pt x="98" y="27"/>
                  </a:cubicBezTo>
                  <a:cubicBezTo>
                    <a:pt x="98" y="12"/>
                    <a:pt x="93" y="1"/>
                    <a:pt x="93" y="1"/>
                  </a:cubicBezTo>
                  <a:cubicBezTo>
                    <a:pt x="93" y="1"/>
                    <a:pt x="83" y="10"/>
                    <a:pt x="77" y="25"/>
                  </a:cubicBezTo>
                  <a:cubicBezTo>
                    <a:pt x="72" y="10"/>
                    <a:pt x="62" y="0"/>
                    <a:pt x="62" y="0"/>
                  </a:cubicBezTo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" name="Freeform 1010"/>
            <p:cNvSpPr/>
            <p:nvPr/>
          </p:nvSpPr>
          <p:spPr bwMode="auto">
            <a:xfrm>
              <a:off x="3885107" y="3912819"/>
              <a:ext cx="676770" cy="80675"/>
            </a:xfrm>
            <a:custGeom>
              <a:avLst/>
              <a:gdLst>
                <a:gd name="T0" fmla="*/ 0 w 130"/>
                <a:gd name="T1" fmla="*/ 0 h 16"/>
                <a:gd name="T2" fmla="*/ 6 w 130"/>
                <a:gd name="T3" fmla="*/ 5 h 16"/>
                <a:gd name="T4" fmla="*/ 101 w 130"/>
                <a:gd name="T5" fmla="*/ 13 h 16"/>
                <a:gd name="T6" fmla="*/ 130 w 130"/>
                <a:gd name="T7" fmla="*/ 16 h 16"/>
                <a:gd name="T8" fmla="*/ 125 w 130"/>
                <a:gd name="T9" fmla="*/ 14 h 16"/>
                <a:gd name="T10" fmla="*/ 129 w 130"/>
                <a:gd name="T11" fmla="*/ 12 h 16"/>
                <a:gd name="T12" fmla="*/ 101 w 130"/>
                <a:gd name="T13" fmla="*/ 9 h 16"/>
                <a:gd name="T14" fmla="*/ 0 w 13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  <a:cubicBezTo>
                    <a:pt x="37" y="8"/>
                    <a:pt x="69" y="10"/>
                    <a:pt x="101" y="13"/>
                  </a:cubicBezTo>
                  <a:cubicBezTo>
                    <a:pt x="110" y="14"/>
                    <a:pt x="120" y="15"/>
                    <a:pt x="130" y="16"/>
                  </a:cubicBezTo>
                  <a:cubicBezTo>
                    <a:pt x="128" y="15"/>
                    <a:pt x="127" y="14"/>
                    <a:pt x="125" y="14"/>
                  </a:cubicBezTo>
                  <a:cubicBezTo>
                    <a:pt x="126" y="13"/>
                    <a:pt x="128" y="12"/>
                    <a:pt x="129" y="12"/>
                  </a:cubicBezTo>
                  <a:cubicBezTo>
                    <a:pt x="120" y="11"/>
                    <a:pt x="110" y="10"/>
                    <a:pt x="101" y="9"/>
                  </a:cubicBezTo>
                  <a:cubicBezTo>
                    <a:pt x="67" y="6"/>
                    <a:pt x="33" y="3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" name="Freeform 1011"/>
            <p:cNvSpPr/>
            <p:nvPr/>
          </p:nvSpPr>
          <p:spPr bwMode="auto">
            <a:xfrm>
              <a:off x="4449829" y="3854554"/>
              <a:ext cx="107566" cy="98602"/>
            </a:xfrm>
            <a:custGeom>
              <a:avLst/>
              <a:gdLst>
                <a:gd name="T0" fmla="*/ 1 w 21"/>
                <a:gd name="T1" fmla="*/ 0 h 19"/>
                <a:gd name="T2" fmla="*/ 0 w 21"/>
                <a:gd name="T3" fmla="*/ 0 h 19"/>
                <a:gd name="T4" fmla="*/ 6 w 21"/>
                <a:gd name="T5" fmla="*/ 14 h 19"/>
                <a:gd name="T6" fmla="*/ 19 w 21"/>
                <a:gd name="T7" fmla="*/ 19 h 19"/>
                <a:gd name="T8" fmla="*/ 21 w 21"/>
                <a:gd name="T9" fmla="*/ 19 h 19"/>
                <a:gd name="T10" fmla="*/ 14 w 21"/>
                <a:gd name="T11" fmla="*/ 5 h 19"/>
                <a:gd name="T12" fmla="*/ 1 w 2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9"/>
                    <a:pt x="6" y="14"/>
                  </a:cubicBezTo>
                  <a:cubicBezTo>
                    <a:pt x="10" y="18"/>
                    <a:pt x="17" y="19"/>
                    <a:pt x="19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0" y="10"/>
                    <a:pt x="14" y="5"/>
                  </a:cubicBezTo>
                  <a:cubicBezTo>
                    <a:pt x="10" y="1"/>
                    <a:pt x="4" y="0"/>
                    <a:pt x="1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" name="Freeform 1012"/>
            <p:cNvSpPr/>
            <p:nvPr/>
          </p:nvSpPr>
          <p:spPr bwMode="auto">
            <a:xfrm>
              <a:off x="4463274" y="4020385"/>
              <a:ext cx="147903" cy="134458"/>
            </a:xfrm>
            <a:custGeom>
              <a:avLst/>
              <a:gdLst>
                <a:gd name="T0" fmla="*/ 26 w 28"/>
                <a:gd name="T1" fmla="*/ 0 h 25"/>
                <a:gd name="T2" fmla="*/ 8 w 28"/>
                <a:gd name="T3" fmla="*/ 6 h 25"/>
                <a:gd name="T4" fmla="*/ 0 w 28"/>
                <a:gd name="T5" fmla="*/ 25 h 25"/>
                <a:gd name="T6" fmla="*/ 2 w 28"/>
                <a:gd name="T7" fmla="*/ 25 h 25"/>
                <a:gd name="T8" fmla="*/ 18 w 28"/>
                <a:gd name="T9" fmla="*/ 21 h 25"/>
                <a:gd name="T10" fmla="*/ 11 w 28"/>
                <a:gd name="T11" fmla="*/ 13 h 25"/>
                <a:gd name="T12" fmla="*/ 13 w 28"/>
                <a:gd name="T13" fmla="*/ 13 h 25"/>
                <a:gd name="T14" fmla="*/ 25 w 28"/>
                <a:gd name="T15" fmla="*/ 12 h 25"/>
                <a:gd name="T16" fmla="*/ 28 w 28"/>
                <a:gd name="T17" fmla="*/ 1 h 25"/>
                <a:gd name="T18" fmla="*/ 28 w 28"/>
                <a:gd name="T19" fmla="*/ 0 h 25"/>
                <a:gd name="T20" fmla="*/ 26 w 28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5">
                  <a:moveTo>
                    <a:pt x="26" y="0"/>
                  </a:moveTo>
                  <a:cubicBezTo>
                    <a:pt x="23" y="0"/>
                    <a:pt x="14" y="1"/>
                    <a:pt x="8" y="6"/>
                  </a:cubicBezTo>
                  <a:cubicBezTo>
                    <a:pt x="1" y="13"/>
                    <a:pt x="0" y="25"/>
                    <a:pt x="0" y="25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5" y="25"/>
                    <a:pt x="12" y="24"/>
                    <a:pt x="18" y="21"/>
                  </a:cubicBezTo>
                  <a:cubicBezTo>
                    <a:pt x="16" y="18"/>
                    <a:pt x="14" y="16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7" y="13"/>
                    <a:pt x="22" y="13"/>
                    <a:pt x="25" y="12"/>
                  </a:cubicBezTo>
                  <a:cubicBezTo>
                    <a:pt x="28" y="7"/>
                    <a:pt x="28" y="2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" name="Freeform 955"/>
            <p:cNvSpPr/>
            <p:nvPr/>
          </p:nvSpPr>
          <p:spPr bwMode="auto">
            <a:xfrm>
              <a:off x="3741685" y="3939711"/>
              <a:ext cx="206168" cy="165831"/>
            </a:xfrm>
            <a:custGeom>
              <a:avLst/>
              <a:gdLst>
                <a:gd name="T0" fmla="*/ 15 w 40"/>
                <a:gd name="T1" fmla="*/ 7 h 32"/>
                <a:gd name="T2" fmla="*/ 40 w 40"/>
                <a:gd name="T3" fmla="*/ 5 h 32"/>
                <a:gd name="T4" fmla="*/ 25 w 40"/>
                <a:gd name="T5" fmla="*/ 25 h 32"/>
                <a:gd name="T6" fmla="*/ 0 w 40"/>
                <a:gd name="T7" fmla="*/ 27 h 32"/>
                <a:gd name="T8" fmla="*/ 15 w 40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15" y="7"/>
                  </a:moveTo>
                  <a:cubicBezTo>
                    <a:pt x="26" y="0"/>
                    <a:pt x="40" y="5"/>
                    <a:pt x="40" y="5"/>
                  </a:cubicBezTo>
                  <a:cubicBezTo>
                    <a:pt x="40" y="5"/>
                    <a:pt x="37" y="19"/>
                    <a:pt x="25" y="25"/>
                  </a:cubicBezTo>
                  <a:cubicBezTo>
                    <a:pt x="14" y="32"/>
                    <a:pt x="0" y="27"/>
                    <a:pt x="0" y="27"/>
                  </a:cubicBezTo>
                  <a:cubicBezTo>
                    <a:pt x="0" y="27"/>
                    <a:pt x="4" y="13"/>
                    <a:pt x="15" y="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" name="Freeform 991"/>
            <p:cNvSpPr/>
            <p:nvPr/>
          </p:nvSpPr>
          <p:spPr bwMode="auto">
            <a:xfrm>
              <a:off x="9559217" y="3809735"/>
              <a:ext cx="277879" cy="295807"/>
            </a:xfrm>
            <a:custGeom>
              <a:avLst/>
              <a:gdLst>
                <a:gd name="T0" fmla="*/ 49 w 54"/>
                <a:gd name="T1" fmla="*/ 20 h 56"/>
                <a:gd name="T2" fmla="*/ 35 w 54"/>
                <a:gd name="T3" fmla="*/ 51 h 56"/>
                <a:gd name="T4" fmla="*/ 4 w 54"/>
                <a:gd name="T5" fmla="*/ 36 h 56"/>
                <a:gd name="T6" fmla="*/ 18 w 54"/>
                <a:gd name="T7" fmla="*/ 5 h 56"/>
                <a:gd name="T8" fmla="*/ 49 w 54"/>
                <a:gd name="T9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6">
                  <a:moveTo>
                    <a:pt x="49" y="20"/>
                  </a:moveTo>
                  <a:cubicBezTo>
                    <a:pt x="54" y="33"/>
                    <a:pt x="48" y="47"/>
                    <a:pt x="35" y="51"/>
                  </a:cubicBezTo>
                  <a:cubicBezTo>
                    <a:pt x="23" y="56"/>
                    <a:pt x="9" y="49"/>
                    <a:pt x="4" y="36"/>
                  </a:cubicBezTo>
                  <a:cubicBezTo>
                    <a:pt x="0" y="23"/>
                    <a:pt x="6" y="9"/>
                    <a:pt x="18" y="5"/>
                  </a:cubicBezTo>
                  <a:cubicBezTo>
                    <a:pt x="31" y="0"/>
                    <a:pt x="45" y="7"/>
                    <a:pt x="49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" name="Freeform 1018"/>
            <p:cNvSpPr/>
            <p:nvPr/>
          </p:nvSpPr>
          <p:spPr bwMode="auto">
            <a:xfrm>
              <a:off x="4266070" y="3899374"/>
              <a:ext cx="376481" cy="165831"/>
            </a:xfrm>
            <a:custGeom>
              <a:avLst/>
              <a:gdLst>
                <a:gd name="T0" fmla="*/ 34 w 72"/>
                <a:gd name="T1" fmla="*/ 27 h 31"/>
                <a:gd name="T2" fmla="*/ 0 w 72"/>
                <a:gd name="T3" fmla="*/ 8 h 31"/>
                <a:gd name="T4" fmla="*/ 39 w 72"/>
                <a:gd name="T5" fmla="*/ 5 h 31"/>
                <a:gd name="T6" fmla="*/ 72 w 72"/>
                <a:gd name="T7" fmla="*/ 24 h 31"/>
                <a:gd name="T8" fmla="*/ 34 w 7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7"/>
                  </a:moveTo>
                  <a:cubicBezTo>
                    <a:pt x="14" y="22"/>
                    <a:pt x="0" y="8"/>
                    <a:pt x="0" y="8"/>
                  </a:cubicBezTo>
                  <a:cubicBezTo>
                    <a:pt x="0" y="8"/>
                    <a:pt x="19" y="0"/>
                    <a:pt x="39" y="5"/>
                  </a:cubicBezTo>
                  <a:cubicBezTo>
                    <a:pt x="58" y="9"/>
                    <a:pt x="72" y="24"/>
                    <a:pt x="72" y="24"/>
                  </a:cubicBezTo>
                  <a:cubicBezTo>
                    <a:pt x="72" y="24"/>
                    <a:pt x="54" y="31"/>
                    <a:pt x="34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0" name="Freeform 1021"/>
            <p:cNvSpPr/>
            <p:nvPr/>
          </p:nvSpPr>
          <p:spPr bwMode="auto">
            <a:xfrm>
              <a:off x="4113685" y="3957639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5 w 31"/>
                <a:gd name="T5" fmla="*/ 34 h 72"/>
                <a:gd name="T6" fmla="*/ 24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3" y="59"/>
                    <a:pt x="8" y="72"/>
                    <a:pt x="8" y="72"/>
                  </a:cubicBezTo>
                  <a:cubicBezTo>
                    <a:pt x="8" y="72"/>
                    <a:pt x="0" y="54"/>
                    <a:pt x="5" y="34"/>
                  </a:cubicBezTo>
                  <a:cubicBezTo>
                    <a:pt x="9" y="14"/>
                    <a:pt x="24" y="0"/>
                    <a:pt x="24" y="0"/>
                  </a:cubicBezTo>
                  <a:cubicBezTo>
                    <a:pt x="24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1" name="Freeform 1014"/>
            <p:cNvSpPr/>
            <p:nvPr/>
          </p:nvSpPr>
          <p:spPr bwMode="auto">
            <a:xfrm>
              <a:off x="4266070" y="3711133"/>
              <a:ext cx="318216" cy="215132"/>
            </a:xfrm>
            <a:custGeom>
              <a:avLst/>
              <a:gdLst>
                <a:gd name="T0" fmla="*/ 37 w 61"/>
                <a:gd name="T1" fmla="*/ 30 h 41"/>
                <a:gd name="T2" fmla="*/ 0 w 61"/>
                <a:gd name="T3" fmla="*/ 40 h 41"/>
                <a:gd name="T4" fmla="*/ 24 w 61"/>
                <a:gd name="T5" fmla="*/ 11 h 41"/>
                <a:gd name="T6" fmla="*/ 61 w 61"/>
                <a:gd name="T7" fmla="*/ 1 h 41"/>
                <a:gd name="T8" fmla="*/ 37 w 61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7" y="22"/>
                    <a:pt x="24" y="11"/>
                  </a:cubicBezTo>
                  <a:cubicBezTo>
                    <a:pt x="41" y="0"/>
                    <a:pt x="61" y="1"/>
                    <a:pt x="61" y="1"/>
                  </a:cubicBezTo>
                  <a:cubicBezTo>
                    <a:pt x="61" y="1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2" name="Freeform 1015"/>
            <p:cNvSpPr/>
            <p:nvPr/>
          </p:nvSpPr>
          <p:spPr bwMode="auto">
            <a:xfrm>
              <a:off x="3903034" y="3948675"/>
              <a:ext cx="322698" cy="215132"/>
            </a:xfrm>
            <a:custGeom>
              <a:avLst/>
              <a:gdLst>
                <a:gd name="T0" fmla="*/ 37 w 62"/>
                <a:gd name="T1" fmla="*/ 30 h 41"/>
                <a:gd name="T2" fmla="*/ 0 w 62"/>
                <a:gd name="T3" fmla="*/ 40 h 41"/>
                <a:gd name="T4" fmla="*/ 25 w 62"/>
                <a:gd name="T5" fmla="*/ 11 h 41"/>
                <a:gd name="T6" fmla="*/ 62 w 62"/>
                <a:gd name="T7" fmla="*/ 0 h 41"/>
                <a:gd name="T8" fmla="*/ 37 w 62"/>
                <a:gd name="T9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1">
                  <a:moveTo>
                    <a:pt x="37" y="30"/>
                  </a:moveTo>
                  <a:cubicBezTo>
                    <a:pt x="20" y="41"/>
                    <a:pt x="0" y="40"/>
                    <a:pt x="0" y="40"/>
                  </a:cubicBezTo>
                  <a:cubicBezTo>
                    <a:pt x="0" y="40"/>
                    <a:pt x="8" y="22"/>
                    <a:pt x="25" y="11"/>
                  </a:cubicBezTo>
                  <a:cubicBezTo>
                    <a:pt x="42" y="0"/>
                    <a:pt x="62" y="0"/>
                    <a:pt x="62" y="0"/>
                  </a:cubicBezTo>
                  <a:cubicBezTo>
                    <a:pt x="62" y="0"/>
                    <a:pt x="54" y="19"/>
                    <a:pt x="3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3" name="Freeform 1016"/>
            <p:cNvSpPr/>
            <p:nvPr/>
          </p:nvSpPr>
          <p:spPr bwMode="auto">
            <a:xfrm>
              <a:off x="4024046" y="3590121"/>
              <a:ext cx="210650" cy="327180"/>
            </a:xfrm>
            <a:custGeom>
              <a:avLst/>
              <a:gdLst>
                <a:gd name="T0" fmla="*/ 30 w 41"/>
                <a:gd name="T1" fmla="*/ 25 h 62"/>
                <a:gd name="T2" fmla="*/ 40 w 41"/>
                <a:gd name="T3" fmla="*/ 62 h 62"/>
                <a:gd name="T4" fmla="*/ 11 w 41"/>
                <a:gd name="T5" fmla="*/ 37 h 62"/>
                <a:gd name="T6" fmla="*/ 0 w 41"/>
                <a:gd name="T7" fmla="*/ 0 h 62"/>
                <a:gd name="T8" fmla="*/ 30 w 41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2">
                  <a:moveTo>
                    <a:pt x="30" y="25"/>
                  </a:moveTo>
                  <a:cubicBezTo>
                    <a:pt x="41" y="42"/>
                    <a:pt x="40" y="62"/>
                    <a:pt x="40" y="62"/>
                  </a:cubicBezTo>
                  <a:cubicBezTo>
                    <a:pt x="40" y="62"/>
                    <a:pt x="22" y="54"/>
                    <a:pt x="11" y="37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19" y="8"/>
                    <a:pt x="30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4" name="Freeform 1017"/>
            <p:cNvSpPr/>
            <p:nvPr/>
          </p:nvSpPr>
          <p:spPr bwMode="auto">
            <a:xfrm>
              <a:off x="4252624" y="3957639"/>
              <a:ext cx="215132" cy="327180"/>
            </a:xfrm>
            <a:custGeom>
              <a:avLst/>
              <a:gdLst>
                <a:gd name="T0" fmla="*/ 31 w 42"/>
                <a:gd name="T1" fmla="*/ 25 h 62"/>
                <a:gd name="T2" fmla="*/ 41 w 42"/>
                <a:gd name="T3" fmla="*/ 62 h 62"/>
                <a:gd name="T4" fmla="*/ 11 w 42"/>
                <a:gd name="T5" fmla="*/ 37 h 62"/>
                <a:gd name="T6" fmla="*/ 1 w 42"/>
                <a:gd name="T7" fmla="*/ 0 h 62"/>
                <a:gd name="T8" fmla="*/ 31 w 42"/>
                <a:gd name="T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31" y="25"/>
                  </a:moveTo>
                  <a:cubicBezTo>
                    <a:pt x="42" y="42"/>
                    <a:pt x="41" y="62"/>
                    <a:pt x="41" y="62"/>
                  </a:cubicBezTo>
                  <a:cubicBezTo>
                    <a:pt x="41" y="62"/>
                    <a:pt x="22" y="54"/>
                    <a:pt x="11" y="37"/>
                  </a:cubicBezTo>
                  <a:cubicBezTo>
                    <a:pt x="0" y="20"/>
                    <a:pt x="1" y="0"/>
                    <a:pt x="1" y="0"/>
                  </a:cubicBezTo>
                  <a:cubicBezTo>
                    <a:pt x="1" y="0"/>
                    <a:pt x="20" y="7"/>
                    <a:pt x="31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5" name="Freeform 1019"/>
            <p:cNvSpPr/>
            <p:nvPr/>
          </p:nvSpPr>
          <p:spPr bwMode="auto">
            <a:xfrm>
              <a:off x="3844769" y="3809735"/>
              <a:ext cx="376481" cy="165831"/>
            </a:xfrm>
            <a:custGeom>
              <a:avLst/>
              <a:gdLst>
                <a:gd name="T0" fmla="*/ 34 w 72"/>
                <a:gd name="T1" fmla="*/ 26 h 31"/>
                <a:gd name="T2" fmla="*/ 0 w 72"/>
                <a:gd name="T3" fmla="*/ 7 h 31"/>
                <a:gd name="T4" fmla="*/ 39 w 72"/>
                <a:gd name="T5" fmla="*/ 4 h 31"/>
                <a:gd name="T6" fmla="*/ 72 w 72"/>
                <a:gd name="T7" fmla="*/ 23 h 31"/>
                <a:gd name="T8" fmla="*/ 34 w 72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1">
                  <a:moveTo>
                    <a:pt x="34" y="26"/>
                  </a:moveTo>
                  <a:cubicBezTo>
                    <a:pt x="14" y="22"/>
                    <a:pt x="0" y="7"/>
                    <a:pt x="0" y="7"/>
                  </a:cubicBezTo>
                  <a:cubicBezTo>
                    <a:pt x="0" y="7"/>
                    <a:pt x="19" y="0"/>
                    <a:pt x="39" y="4"/>
                  </a:cubicBezTo>
                  <a:cubicBezTo>
                    <a:pt x="58" y="8"/>
                    <a:pt x="72" y="23"/>
                    <a:pt x="72" y="23"/>
                  </a:cubicBezTo>
                  <a:cubicBezTo>
                    <a:pt x="72" y="23"/>
                    <a:pt x="54" y="31"/>
                    <a:pt x="3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6" name="Freeform 1020"/>
            <p:cNvSpPr/>
            <p:nvPr/>
          </p:nvSpPr>
          <p:spPr bwMode="auto">
            <a:xfrm>
              <a:off x="4207805" y="3531856"/>
              <a:ext cx="161349" cy="380963"/>
            </a:xfrm>
            <a:custGeom>
              <a:avLst/>
              <a:gdLst>
                <a:gd name="T0" fmla="*/ 27 w 31"/>
                <a:gd name="T1" fmla="*/ 39 h 72"/>
                <a:gd name="T2" fmla="*/ 8 w 31"/>
                <a:gd name="T3" fmla="*/ 72 h 72"/>
                <a:gd name="T4" fmla="*/ 4 w 31"/>
                <a:gd name="T5" fmla="*/ 34 h 72"/>
                <a:gd name="T6" fmla="*/ 23 w 31"/>
                <a:gd name="T7" fmla="*/ 0 h 72"/>
                <a:gd name="T8" fmla="*/ 27 w 31"/>
                <a:gd name="T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27" y="39"/>
                  </a:moveTo>
                  <a:cubicBezTo>
                    <a:pt x="22" y="59"/>
                    <a:pt x="8" y="72"/>
                    <a:pt x="8" y="72"/>
                  </a:cubicBezTo>
                  <a:cubicBezTo>
                    <a:pt x="8" y="72"/>
                    <a:pt x="0" y="54"/>
                    <a:pt x="4" y="34"/>
                  </a:cubicBezTo>
                  <a:cubicBezTo>
                    <a:pt x="9" y="14"/>
                    <a:pt x="23" y="0"/>
                    <a:pt x="23" y="0"/>
                  </a:cubicBezTo>
                  <a:cubicBezTo>
                    <a:pt x="23" y="0"/>
                    <a:pt x="31" y="19"/>
                    <a:pt x="27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7" name="Freeform 1022"/>
            <p:cNvSpPr/>
            <p:nvPr/>
          </p:nvSpPr>
          <p:spPr bwMode="auto">
            <a:xfrm>
              <a:off x="4257106" y="3594603"/>
              <a:ext cx="210650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4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3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8" name="Freeform 1024"/>
            <p:cNvSpPr/>
            <p:nvPr/>
          </p:nvSpPr>
          <p:spPr bwMode="auto">
            <a:xfrm>
              <a:off x="3907516" y="3706651"/>
              <a:ext cx="318216" cy="219614"/>
            </a:xfrm>
            <a:custGeom>
              <a:avLst/>
              <a:gdLst>
                <a:gd name="T0" fmla="*/ 37 w 61"/>
                <a:gd name="T1" fmla="*/ 11 h 42"/>
                <a:gd name="T2" fmla="*/ 61 w 61"/>
                <a:gd name="T3" fmla="*/ 41 h 42"/>
                <a:gd name="T4" fmla="*/ 24 w 61"/>
                <a:gd name="T5" fmla="*/ 30 h 42"/>
                <a:gd name="T6" fmla="*/ 0 w 61"/>
                <a:gd name="T7" fmla="*/ 0 h 42"/>
                <a:gd name="T8" fmla="*/ 37 w 61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37" y="11"/>
                  </a:moveTo>
                  <a:cubicBezTo>
                    <a:pt x="53" y="23"/>
                    <a:pt x="61" y="41"/>
                    <a:pt x="61" y="41"/>
                  </a:cubicBezTo>
                  <a:cubicBezTo>
                    <a:pt x="61" y="41"/>
                    <a:pt x="41" y="42"/>
                    <a:pt x="24" y="30"/>
                  </a:cubicBezTo>
                  <a:cubicBezTo>
                    <a:pt x="7" y="19"/>
                    <a:pt x="0" y="0"/>
                    <a:pt x="0" y="0"/>
                  </a:cubicBezTo>
                  <a:cubicBezTo>
                    <a:pt x="0" y="0"/>
                    <a:pt x="20" y="0"/>
                    <a:pt x="37" y="1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9" name="Freeform 1025"/>
            <p:cNvSpPr/>
            <p:nvPr/>
          </p:nvSpPr>
          <p:spPr bwMode="auto">
            <a:xfrm>
              <a:off x="4261588" y="3948675"/>
              <a:ext cx="322698" cy="219614"/>
            </a:xfrm>
            <a:custGeom>
              <a:avLst/>
              <a:gdLst>
                <a:gd name="T0" fmla="*/ 37 w 62"/>
                <a:gd name="T1" fmla="*/ 12 h 42"/>
                <a:gd name="T2" fmla="*/ 62 w 62"/>
                <a:gd name="T3" fmla="*/ 42 h 42"/>
                <a:gd name="T4" fmla="*/ 25 w 62"/>
                <a:gd name="T5" fmla="*/ 30 h 42"/>
                <a:gd name="T6" fmla="*/ 0 w 62"/>
                <a:gd name="T7" fmla="*/ 0 h 42"/>
                <a:gd name="T8" fmla="*/ 37 w 6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37" y="12"/>
                  </a:moveTo>
                  <a:cubicBezTo>
                    <a:pt x="54" y="23"/>
                    <a:pt x="62" y="42"/>
                    <a:pt x="62" y="42"/>
                  </a:cubicBezTo>
                  <a:cubicBezTo>
                    <a:pt x="62" y="42"/>
                    <a:pt x="42" y="42"/>
                    <a:pt x="25" y="30"/>
                  </a:cubicBezTo>
                  <a:cubicBezTo>
                    <a:pt x="8" y="19"/>
                    <a:pt x="0" y="0"/>
                    <a:pt x="0" y="0"/>
                  </a:cubicBezTo>
                  <a:cubicBezTo>
                    <a:pt x="0" y="0"/>
                    <a:pt x="20" y="0"/>
                    <a:pt x="37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0" name="Freeform 1026"/>
            <p:cNvSpPr/>
            <p:nvPr/>
          </p:nvSpPr>
          <p:spPr bwMode="auto">
            <a:xfrm>
              <a:off x="4266070" y="3818699"/>
              <a:ext cx="376481" cy="156867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9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1" name="Freeform 1028"/>
            <p:cNvSpPr/>
            <p:nvPr/>
          </p:nvSpPr>
          <p:spPr bwMode="auto">
            <a:xfrm>
              <a:off x="4127130" y="3531856"/>
              <a:ext cx="156867" cy="380963"/>
            </a:xfrm>
            <a:custGeom>
              <a:avLst/>
              <a:gdLst>
                <a:gd name="T0" fmla="*/ 26 w 30"/>
                <a:gd name="T1" fmla="*/ 34 h 72"/>
                <a:gd name="T2" fmla="*/ 22 w 30"/>
                <a:gd name="T3" fmla="*/ 72 h 72"/>
                <a:gd name="T4" fmla="*/ 4 w 30"/>
                <a:gd name="T5" fmla="*/ 38 h 72"/>
                <a:gd name="T6" fmla="*/ 8 w 30"/>
                <a:gd name="T7" fmla="*/ 0 h 72"/>
                <a:gd name="T8" fmla="*/ 26 w 30"/>
                <a:gd name="T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26" y="34"/>
                  </a:moveTo>
                  <a:cubicBezTo>
                    <a:pt x="30" y="54"/>
                    <a:pt x="22" y="72"/>
                    <a:pt x="22" y="72"/>
                  </a:cubicBezTo>
                  <a:cubicBezTo>
                    <a:pt x="22" y="72"/>
                    <a:pt x="7" y="58"/>
                    <a:pt x="4" y="38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2" name="Freeform 1029"/>
            <p:cNvSpPr/>
            <p:nvPr/>
          </p:nvSpPr>
          <p:spPr bwMode="auto">
            <a:xfrm>
              <a:off x="4207805" y="3957639"/>
              <a:ext cx="156867" cy="385445"/>
            </a:xfrm>
            <a:custGeom>
              <a:avLst/>
              <a:gdLst>
                <a:gd name="T0" fmla="*/ 26 w 30"/>
                <a:gd name="T1" fmla="*/ 34 h 73"/>
                <a:gd name="T2" fmla="*/ 22 w 30"/>
                <a:gd name="T3" fmla="*/ 73 h 73"/>
                <a:gd name="T4" fmla="*/ 3 w 30"/>
                <a:gd name="T5" fmla="*/ 39 h 73"/>
                <a:gd name="T6" fmla="*/ 8 w 30"/>
                <a:gd name="T7" fmla="*/ 0 h 73"/>
                <a:gd name="T8" fmla="*/ 26 w 3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26" y="34"/>
                  </a:moveTo>
                  <a:cubicBezTo>
                    <a:pt x="30" y="54"/>
                    <a:pt x="22" y="73"/>
                    <a:pt x="22" y="73"/>
                  </a:cubicBezTo>
                  <a:cubicBezTo>
                    <a:pt x="22" y="73"/>
                    <a:pt x="7" y="59"/>
                    <a:pt x="3" y="39"/>
                  </a:cubicBezTo>
                  <a:cubicBezTo>
                    <a:pt x="0" y="19"/>
                    <a:pt x="8" y="0"/>
                    <a:pt x="8" y="0"/>
                  </a:cubicBezTo>
                  <a:cubicBezTo>
                    <a:pt x="8" y="0"/>
                    <a:pt x="22" y="14"/>
                    <a:pt x="2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3" name="Freeform 1023"/>
            <p:cNvSpPr/>
            <p:nvPr/>
          </p:nvSpPr>
          <p:spPr bwMode="auto">
            <a:xfrm>
              <a:off x="4015082" y="3957639"/>
              <a:ext cx="215132" cy="322698"/>
            </a:xfrm>
            <a:custGeom>
              <a:avLst/>
              <a:gdLst>
                <a:gd name="T0" fmla="*/ 30 w 41"/>
                <a:gd name="T1" fmla="*/ 37 h 61"/>
                <a:gd name="T2" fmla="*/ 0 w 41"/>
                <a:gd name="T3" fmla="*/ 61 h 61"/>
                <a:gd name="T4" fmla="*/ 11 w 41"/>
                <a:gd name="T5" fmla="*/ 24 h 61"/>
                <a:gd name="T6" fmla="*/ 41 w 41"/>
                <a:gd name="T7" fmla="*/ 0 h 61"/>
                <a:gd name="T8" fmla="*/ 30 w 41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30" y="37"/>
                  </a:moveTo>
                  <a:cubicBezTo>
                    <a:pt x="19" y="53"/>
                    <a:pt x="0" y="61"/>
                    <a:pt x="0" y="61"/>
                  </a:cubicBezTo>
                  <a:cubicBezTo>
                    <a:pt x="0" y="61"/>
                    <a:pt x="0" y="41"/>
                    <a:pt x="11" y="24"/>
                  </a:cubicBezTo>
                  <a:cubicBezTo>
                    <a:pt x="22" y="7"/>
                    <a:pt x="41" y="0"/>
                    <a:pt x="41" y="0"/>
                  </a:cubicBezTo>
                  <a:cubicBezTo>
                    <a:pt x="41" y="0"/>
                    <a:pt x="41" y="20"/>
                    <a:pt x="30" y="3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1027"/>
            <p:cNvSpPr/>
            <p:nvPr/>
          </p:nvSpPr>
          <p:spPr bwMode="auto">
            <a:xfrm>
              <a:off x="3844769" y="3899374"/>
              <a:ext cx="376481" cy="161349"/>
            </a:xfrm>
            <a:custGeom>
              <a:avLst/>
              <a:gdLst>
                <a:gd name="T0" fmla="*/ 38 w 72"/>
                <a:gd name="T1" fmla="*/ 26 h 30"/>
                <a:gd name="T2" fmla="*/ 0 w 72"/>
                <a:gd name="T3" fmla="*/ 22 h 30"/>
                <a:gd name="T4" fmla="*/ 34 w 72"/>
                <a:gd name="T5" fmla="*/ 4 h 30"/>
                <a:gd name="T6" fmla="*/ 72 w 72"/>
                <a:gd name="T7" fmla="*/ 8 h 30"/>
                <a:gd name="T8" fmla="*/ 38 w 72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38" y="26"/>
                  </a:moveTo>
                  <a:cubicBezTo>
                    <a:pt x="18" y="30"/>
                    <a:pt x="0" y="22"/>
                    <a:pt x="0" y="22"/>
                  </a:cubicBezTo>
                  <a:cubicBezTo>
                    <a:pt x="0" y="22"/>
                    <a:pt x="14" y="8"/>
                    <a:pt x="34" y="4"/>
                  </a:cubicBezTo>
                  <a:cubicBezTo>
                    <a:pt x="54" y="0"/>
                    <a:pt x="72" y="8"/>
                    <a:pt x="72" y="8"/>
                  </a:cubicBezTo>
                  <a:cubicBezTo>
                    <a:pt x="72" y="8"/>
                    <a:pt x="58" y="22"/>
                    <a:pt x="38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1030"/>
            <p:cNvSpPr/>
            <p:nvPr/>
          </p:nvSpPr>
          <p:spPr bwMode="auto">
            <a:xfrm>
              <a:off x="4010600" y="3706651"/>
              <a:ext cx="461638" cy="457156"/>
            </a:xfrm>
            <a:custGeom>
              <a:avLst/>
              <a:gdLst>
                <a:gd name="T0" fmla="*/ 78 w 89"/>
                <a:gd name="T1" fmla="*/ 66 h 87"/>
                <a:gd name="T2" fmla="*/ 24 w 89"/>
                <a:gd name="T3" fmla="*/ 75 h 87"/>
                <a:gd name="T4" fmla="*/ 12 w 89"/>
                <a:gd name="T5" fmla="*/ 22 h 87"/>
                <a:gd name="T6" fmla="*/ 66 w 89"/>
                <a:gd name="T7" fmla="*/ 13 h 87"/>
                <a:gd name="T8" fmla="*/ 78 w 89"/>
                <a:gd name="T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78" y="66"/>
                  </a:moveTo>
                  <a:cubicBezTo>
                    <a:pt x="66" y="83"/>
                    <a:pt x="42" y="87"/>
                    <a:pt x="24" y="75"/>
                  </a:cubicBezTo>
                  <a:cubicBezTo>
                    <a:pt x="5" y="63"/>
                    <a:pt x="0" y="39"/>
                    <a:pt x="12" y="22"/>
                  </a:cubicBezTo>
                  <a:cubicBezTo>
                    <a:pt x="23" y="4"/>
                    <a:pt x="47" y="0"/>
                    <a:pt x="66" y="13"/>
                  </a:cubicBezTo>
                  <a:cubicBezTo>
                    <a:pt x="84" y="25"/>
                    <a:pt x="89" y="49"/>
                    <a:pt x="78" y="6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1031"/>
            <p:cNvSpPr/>
            <p:nvPr/>
          </p:nvSpPr>
          <p:spPr bwMode="auto">
            <a:xfrm>
              <a:off x="4091275" y="3863518"/>
              <a:ext cx="300289" cy="58265"/>
            </a:xfrm>
            <a:custGeom>
              <a:avLst/>
              <a:gdLst>
                <a:gd name="T0" fmla="*/ 57 w 58"/>
                <a:gd name="T1" fmla="*/ 11 h 11"/>
                <a:gd name="T2" fmla="*/ 2 w 58"/>
                <a:gd name="T3" fmla="*/ 3 h 11"/>
                <a:gd name="T4" fmla="*/ 1 w 58"/>
                <a:gd name="T5" fmla="*/ 1 h 11"/>
                <a:gd name="T6" fmla="*/ 2 w 58"/>
                <a:gd name="T7" fmla="*/ 0 h 11"/>
                <a:gd name="T8" fmla="*/ 57 w 58"/>
                <a:gd name="T9" fmla="*/ 9 h 11"/>
                <a:gd name="T10" fmla="*/ 58 w 58"/>
                <a:gd name="T11" fmla="*/ 10 h 11"/>
                <a:gd name="T12" fmla="*/ 57 w 5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">
                  <a:moveTo>
                    <a:pt x="57" y="1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8" y="10"/>
                  </a:cubicBezTo>
                  <a:cubicBezTo>
                    <a:pt x="58" y="11"/>
                    <a:pt x="58" y="11"/>
                    <a:pt x="57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1032"/>
            <p:cNvSpPr/>
            <p:nvPr/>
          </p:nvSpPr>
          <p:spPr bwMode="auto">
            <a:xfrm>
              <a:off x="4091275" y="3944193"/>
              <a:ext cx="300289" cy="62747"/>
            </a:xfrm>
            <a:custGeom>
              <a:avLst/>
              <a:gdLst>
                <a:gd name="T0" fmla="*/ 56 w 58"/>
                <a:gd name="T1" fmla="*/ 11 h 12"/>
                <a:gd name="T2" fmla="*/ 1 w 58"/>
                <a:gd name="T3" fmla="*/ 3 h 12"/>
                <a:gd name="T4" fmla="*/ 0 w 58"/>
                <a:gd name="T5" fmla="*/ 2 h 12"/>
                <a:gd name="T6" fmla="*/ 1 w 58"/>
                <a:gd name="T7" fmla="*/ 1 h 12"/>
                <a:gd name="T8" fmla="*/ 57 w 58"/>
                <a:gd name="T9" fmla="*/ 9 h 12"/>
                <a:gd name="T10" fmla="*/ 58 w 58"/>
                <a:gd name="T11" fmla="*/ 10 h 12"/>
                <a:gd name="T12" fmla="*/ 56 w 58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">
                  <a:moveTo>
                    <a:pt x="56" y="1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8" y="10"/>
                    <a:pt x="58" y="10"/>
                  </a:cubicBezTo>
                  <a:cubicBezTo>
                    <a:pt x="57" y="11"/>
                    <a:pt x="57" y="12"/>
                    <a:pt x="56" y="1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1033"/>
            <p:cNvSpPr/>
            <p:nvPr/>
          </p:nvSpPr>
          <p:spPr bwMode="auto">
            <a:xfrm>
              <a:off x="4064383" y="3908337"/>
              <a:ext cx="336144" cy="62747"/>
            </a:xfrm>
            <a:custGeom>
              <a:avLst/>
              <a:gdLst>
                <a:gd name="T0" fmla="*/ 64 w 65"/>
                <a:gd name="T1" fmla="*/ 12 h 12"/>
                <a:gd name="T2" fmla="*/ 1 w 65"/>
                <a:gd name="T3" fmla="*/ 2 h 12"/>
                <a:gd name="T4" fmla="*/ 0 w 65"/>
                <a:gd name="T5" fmla="*/ 1 h 12"/>
                <a:gd name="T6" fmla="*/ 2 w 65"/>
                <a:gd name="T7" fmla="*/ 0 h 12"/>
                <a:gd name="T8" fmla="*/ 64 w 65"/>
                <a:gd name="T9" fmla="*/ 9 h 12"/>
                <a:gd name="T10" fmla="*/ 65 w 65"/>
                <a:gd name="T11" fmla="*/ 11 h 12"/>
                <a:gd name="T12" fmla="*/ 64 w 6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2">
                  <a:moveTo>
                    <a:pt x="64" y="1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1"/>
                    <a:pt x="65" y="12"/>
                    <a:pt x="64" y="12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1034"/>
            <p:cNvSpPr/>
            <p:nvPr/>
          </p:nvSpPr>
          <p:spPr bwMode="auto">
            <a:xfrm>
              <a:off x="4109203" y="3827663"/>
              <a:ext cx="282361" cy="53783"/>
            </a:xfrm>
            <a:custGeom>
              <a:avLst/>
              <a:gdLst>
                <a:gd name="T0" fmla="*/ 52 w 54"/>
                <a:gd name="T1" fmla="*/ 10 h 10"/>
                <a:gd name="T2" fmla="*/ 1 w 54"/>
                <a:gd name="T3" fmla="*/ 2 h 10"/>
                <a:gd name="T4" fmla="*/ 0 w 54"/>
                <a:gd name="T5" fmla="*/ 1 h 10"/>
                <a:gd name="T6" fmla="*/ 2 w 54"/>
                <a:gd name="T7" fmla="*/ 0 h 10"/>
                <a:gd name="T8" fmla="*/ 53 w 54"/>
                <a:gd name="T9" fmla="*/ 8 h 10"/>
                <a:gd name="T10" fmla="*/ 54 w 54"/>
                <a:gd name="T11" fmla="*/ 9 h 10"/>
                <a:gd name="T12" fmla="*/ 52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2" y="1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10"/>
                    <a:pt x="53" y="10"/>
                    <a:pt x="52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1035"/>
            <p:cNvSpPr/>
            <p:nvPr/>
          </p:nvSpPr>
          <p:spPr bwMode="auto">
            <a:xfrm>
              <a:off x="4077829" y="3989012"/>
              <a:ext cx="286843" cy="53783"/>
            </a:xfrm>
            <a:custGeom>
              <a:avLst/>
              <a:gdLst>
                <a:gd name="T0" fmla="*/ 54 w 55"/>
                <a:gd name="T1" fmla="*/ 10 h 10"/>
                <a:gd name="T2" fmla="*/ 2 w 55"/>
                <a:gd name="T3" fmla="*/ 2 h 10"/>
                <a:gd name="T4" fmla="*/ 1 w 55"/>
                <a:gd name="T5" fmla="*/ 1 h 10"/>
                <a:gd name="T6" fmla="*/ 2 w 55"/>
                <a:gd name="T7" fmla="*/ 0 h 10"/>
                <a:gd name="T8" fmla="*/ 54 w 55"/>
                <a:gd name="T9" fmla="*/ 8 h 10"/>
                <a:gd name="T10" fmla="*/ 55 w 55"/>
                <a:gd name="T11" fmla="*/ 9 h 10"/>
                <a:gd name="T12" fmla="*/ 54 w 5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4" y="1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10"/>
                    <a:pt x="54" y="10"/>
                    <a:pt x="54" y="1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1036"/>
            <p:cNvSpPr/>
            <p:nvPr/>
          </p:nvSpPr>
          <p:spPr bwMode="auto">
            <a:xfrm>
              <a:off x="4145058" y="3787326"/>
              <a:ext cx="224096" cy="44819"/>
            </a:xfrm>
            <a:custGeom>
              <a:avLst/>
              <a:gdLst>
                <a:gd name="T0" fmla="*/ 41 w 43"/>
                <a:gd name="T1" fmla="*/ 9 h 9"/>
                <a:gd name="T2" fmla="*/ 2 w 43"/>
                <a:gd name="T3" fmla="*/ 3 h 9"/>
                <a:gd name="T4" fmla="*/ 1 w 43"/>
                <a:gd name="T5" fmla="*/ 1 h 9"/>
                <a:gd name="T6" fmla="*/ 2 w 43"/>
                <a:gd name="T7" fmla="*/ 0 h 9"/>
                <a:gd name="T8" fmla="*/ 42 w 43"/>
                <a:gd name="T9" fmla="*/ 6 h 9"/>
                <a:gd name="T10" fmla="*/ 43 w 43"/>
                <a:gd name="T11" fmla="*/ 8 h 9"/>
                <a:gd name="T12" fmla="*/ 41 w 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">
                  <a:moveTo>
                    <a:pt x="41" y="9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8"/>
                  </a:cubicBezTo>
                  <a:cubicBezTo>
                    <a:pt x="42" y="9"/>
                    <a:pt x="42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Freeform 1037"/>
            <p:cNvSpPr/>
            <p:nvPr/>
          </p:nvSpPr>
          <p:spPr bwMode="auto">
            <a:xfrm>
              <a:off x="4109203" y="4038313"/>
              <a:ext cx="219614" cy="44819"/>
            </a:xfrm>
            <a:custGeom>
              <a:avLst/>
              <a:gdLst>
                <a:gd name="T0" fmla="*/ 41 w 42"/>
                <a:gd name="T1" fmla="*/ 9 h 9"/>
                <a:gd name="T2" fmla="*/ 1 w 42"/>
                <a:gd name="T3" fmla="*/ 3 h 9"/>
                <a:gd name="T4" fmla="*/ 0 w 42"/>
                <a:gd name="T5" fmla="*/ 1 h 9"/>
                <a:gd name="T6" fmla="*/ 2 w 42"/>
                <a:gd name="T7" fmla="*/ 0 h 9"/>
                <a:gd name="T8" fmla="*/ 41 w 42"/>
                <a:gd name="T9" fmla="*/ 6 h 9"/>
                <a:gd name="T10" fmla="*/ 42 w 42"/>
                <a:gd name="T11" fmla="*/ 8 h 9"/>
                <a:gd name="T12" fmla="*/ 41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41" y="9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7"/>
                    <a:pt x="42" y="7"/>
                    <a:pt x="42" y="8"/>
                  </a:cubicBezTo>
                  <a:cubicBezTo>
                    <a:pt x="42" y="9"/>
                    <a:pt x="41" y="9"/>
                    <a:pt x="41" y="9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Freeform 1038"/>
            <p:cNvSpPr/>
            <p:nvPr/>
          </p:nvSpPr>
          <p:spPr bwMode="auto">
            <a:xfrm>
              <a:off x="4095757" y="3805253"/>
              <a:ext cx="44819" cy="215132"/>
            </a:xfrm>
            <a:custGeom>
              <a:avLst/>
              <a:gdLst>
                <a:gd name="T0" fmla="*/ 1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1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1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1039"/>
            <p:cNvSpPr/>
            <p:nvPr/>
          </p:nvSpPr>
          <p:spPr bwMode="auto">
            <a:xfrm>
              <a:off x="4337781" y="3841109"/>
              <a:ext cx="49301" cy="219614"/>
            </a:xfrm>
            <a:custGeom>
              <a:avLst/>
              <a:gdLst>
                <a:gd name="T0" fmla="*/ 2 w 9"/>
                <a:gd name="T1" fmla="*/ 41 h 41"/>
                <a:gd name="T2" fmla="*/ 0 w 9"/>
                <a:gd name="T3" fmla="*/ 40 h 41"/>
                <a:gd name="T4" fmla="*/ 6 w 9"/>
                <a:gd name="T5" fmla="*/ 1 h 41"/>
                <a:gd name="T6" fmla="*/ 8 w 9"/>
                <a:gd name="T7" fmla="*/ 0 h 41"/>
                <a:gd name="T8" fmla="*/ 9 w 9"/>
                <a:gd name="T9" fmla="*/ 2 h 41"/>
                <a:gd name="T10" fmla="*/ 3 w 9"/>
                <a:gd name="T11" fmla="*/ 40 h 41"/>
                <a:gd name="T12" fmla="*/ 2 w 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">
                  <a:moveTo>
                    <a:pt x="2" y="41"/>
                  </a:moveTo>
                  <a:cubicBezTo>
                    <a:pt x="1" y="41"/>
                    <a:pt x="0" y="40"/>
                    <a:pt x="0" y="4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1040"/>
            <p:cNvSpPr/>
            <p:nvPr/>
          </p:nvSpPr>
          <p:spPr bwMode="auto">
            <a:xfrm>
              <a:off x="4131612" y="3773880"/>
              <a:ext cx="58265" cy="295807"/>
            </a:xfrm>
            <a:custGeom>
              <a:avLst/>
              <a:gdLst>
                <a:gd name="T0" fmla="*/ 1 w 11"/>
                <a:gd name="T1" fmla="*/ 55 h 56"/>
                <a:gd name="T2" fmla="*/ 0 w 11"/>
                <a:gd name="T3" fmla="*/ 54 h 56"/>
                <a:gd name="T4" fmla="*/ 8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1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1" y="55"/>
                  </a:moveTo>
                  <a:cubicBezTo>
                    <a:pt x="0" y="55"/>
                    <a:pt x="0" y="55"/>
                    <a:pt x="0" y="5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5"/>
                    <a:pt x="2" y="56"/>
                    <a:pt x="1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1041"/>
            <p:cNvSpPr/>
            <p:nvPr/>
          </p:nvSpPr>
          <p:spPr bwMode="auto">
            <a:xfrm>
              <a:off x="4297443" y="3800771"/>
              <a:ext cx="58265" cy="295807"/>
            </a:xfrm>
            <a:custGeom>
              <a:avLst/>
              <a:gdLst>
                <a:gd name="T0" fmla="*/ 2 w 11"/>
                <a:gd name="T1" fmla="*/ 55 h 56"/>
                <a:gd name="T2" fmla="*/ 1 w 11"/>
                <a:gd name="T3" fmla="*/ 54 h 56"/>
                <a:gd name="T4" fmla="*/ 9 w 11"/>
                <a:gd name="T5" fmla="*/ 1 h 56"/>
                <a:gd name="T6" fmla="*/ 10 w 11"/>
                <a:gd name="T7" fmla="*/ 0 h 56"/>
                <a:gd name="T8" fmla="*/ 11 w 11"/>
                <a:gd name="T9" fmla="*/ 1 h 56"/>
                <a:gd name="T10" fmla="*/ 3 w 11"/>
                <a:gd name="T11" fmla="*/ 54 h 56"/>
                <a:gd name="T12" fmla="*/ 2 w 11"/>
                <a:gd name="T1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6">
                  <a:moveTo>
                    <a:pt x="2" y="55"/>
                  </a:moveTo>
                  <a:cubicBezTo>
                    <a:pt x="1" y="55"/>
                    <a:pt x="0" y="55"/>
                    <a:pt x="1" y="5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2" y="56"/>
                    <a:pt x="2" y="55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1042"/>
            <p:cNvSpPr/>
            <p:nvPr/>
          </p:nvSpPr>
          <p:spPr bwMode="auto">
            <a:xfrm>
              <a:off x="4171950" y="3764916"/>
              <a:ext cx="62747" cy="327180"/>
            </a:xfrm>
            <a:custGeom>
              <a:avLst/>
              <a:gdLst>
                <a:gd name="T0" fmla="*/ 1 w 12"/>
                <a:gd name="T1" fmla="*/ 61 h 62"/>
                <a:gd name="T2" fmla="*/ 0 w 12"/>
                <a:gd name="T3" fmla="*/ 60 h 62"/>
                <a:gd name="T4" fmla="*/ 9 w 12"/>
                <a:gd name="T5" fmla="*/ 2 h 62"/>
                <a:gd name="T6" fmla="*/ 10 w 12"/>
                <a:gd name="T7" fmla="*/ 1 h 62"/>
                <a:gd name="T8" fmla="*/ 11 w 12"/>
                <a:gd name="T9" fmla="*/ 2 h 62"/>
                <a:gd name="T10" fmla="*/ 3 w 12"/>
                <a:gd name="T11" fmla="*/ 60 h 62"/>
                <a:gd name="T12" fmla="*/ 1 w 12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2">
                  <a:moveTo>
                    <a:pt x="1" y="61"/>
                  </a:moveTo>
                  <a:cubicBezTo>
                    <a:pt x="0" y="61"/>
                    <a:pt x="0" y="61"/>
                    <a:pt x="0" y="6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1"/>
                  </a:cubicBezTo>
                  <a:cubicBezTo>
                    <a:pt x="11" y="1"/>
                    <a:pt x="12" y="1"/>
                    <a:pt x="11" y="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1"/>
                    <a:pt x="2" y="62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1043"/>
            <p:cNvSpPr/>
            <p:nvPr/>
          </p:nvSpPr>
          <p:spPr bwMode="auto">
            <a:xfrm>
              <a:off x="4257106" y="3778362"/>
              <a:ext cx="58265" cy="322698"/>
            </a:xfrm>
            <a:custGeom>
              <a:avLst/>
              <a:gdLst>
                <a:gd name="T0" fmla="*/ 1 w 11"/>
                <a:gd name="T1" fmla="*/ 61 h 61"/>
                <a:gd name="T2" fmla="*/ 0 w 11"/>
                <a:gd name="T3" fmla="*/ 59 h 61"/>
                <a:gd name="T4" fmla="*/ 9 w 11"/>
                <a:gd name="T5" fmla="*/ 1 h 61"/>
                <a:gd name="T6" fmla="*/ 10 w 11"/>
                <a:gd name="T7" fmla="*/ 0 h 61"/>
                <a:gd name="T8" fmla="*/ 11 w 11"/>
                <a:gd name="T9" fmla="*/ 1 h 61"/>
                <a:gd name="T10" fmla="*/ 2 w 11"/>
                <a:gd name="T11" fmla="*/ 60 h 61"/>
                <a:gd name="T12" fmla="*/ 1 w 11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1">
                  <a:moveTo>
                    <a:pt x="1" y="61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1"/>
                    <a:pt x="1" y="61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1044"/>
            <p:cNvSpPr/>
            <p:nvPr/>
          </p:nvSpPr>
          <p:spPr bwMode="auto">
            <a:xfrm>
              <a:off x="4212287" y="3764916"/>
              <a:ext cx="62747" cy="336144"/>
            </a:xfrm>
            <a:custGeom>
              <a:avLst/>
              <a:gdLst>
                <a:gd name="T0" fmla="*/ 1 w 12"/>
                <a:gd name="T1" fmla="*/ 64 h 64"/>
                <a:gd name="T2" fmla="*/ 0 w 12"/>
                <a:gd name="T3" fmla="*/ 62 h 64"/>
                <a:gd name="T4" fmla="*/ 9 w 12"/>
                <a:gd name="T5" fmla="*/ 1 h 64"/>
                <a:gd name="T6" fmla="*/ 11 w 12"/>
                <a:gd name="T7" fmla="*/ 0 h 64"/>
                <a:gd name="T8" fmla="*/ 12 w 12"/>
                <a:gd name="T9" fmla="*/ 1 h 64"/>
                <a:gd name="T10" fmla="*/ 2 w 12"/>
                <a:gd name="T11" fmla="*/ 63 h 64"/>
                <a:gd name="T12" fmla="*/ 1 w 1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4">
                  <a:moveTo>
                    <a:pt x="1" y="64"/>
                  </a:moveTo>
                  <a:cubicBezTo>
                    <a:pt x="0" y="64"/>
                    <a:pt x="0" y="63"/>
                    <a:pt x="0" y="6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4"/>
                    <a:pt x="1" y="6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0" name="标题 1"/>
          <p:cNvSpPr>
            <a:spLocks noGrp="1"/>
          </p:cNvSpPr>
          <p:nvPr>
            <p:ph type="ctrTitle"/>
          </p:nvPr>
        </p:nvSpPr>
        <p:spPr>
          <a:xfrm>
            <a:off x="1589088" y="3800474"/>
            <a:ext cx="9144000" cy="15171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4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pic>
        <p:nvPicPr>
          <p:cNvPr id="516" name="图片 5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0"/>
            <a:ext cx="11607790" cy="2542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3871595"/>
            <a:ext cx="1487805" cy="29864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155" y="0"/>
            <a:ext cx="1317625" cy="264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19" name="图片 2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55375" y="5267325"/>
            <a:ext cx="936625" cy="1590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219" name="图片 2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64265" y="0"/>
            <a:ext cx="927735" cy="15754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66620" y="1720452"/>
            <a:ext cx="1725318" cy="34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8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B7919A04-FC35-46AB-87E6-23B07F4976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fld id="{72CAC7A7-7D01-4E65-81EF-2A9D6F792B4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5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6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image" Target="../media/image30.jpeg"/><Relationship Id="rId7" Type="http://schemas.openxmlformats.org/officeDocument/2006/relationships/tags" Target="../tags/tag141.xml"/><Relationship Id="rId6" Type="http://schemas.openxmlformats.org/officeDocument/2006/relationships/image" Target="../media/image29.jpeg"/><Relationship Id="rId5" Type="http://schemas.openxmlformats.org/officeDocument/2006/relationships/tags" Target="../tags/tag140.xml"/><Relationship Id="rId4" Type="http://schemas.openxmlformats.org/officeDocument/2006/relationships/image" Target="../media/image28.jpeg"/><Relationship Id="rId3" Type="http://schemas.openxmlformats.org/officeDocument/2006/relationships/tags" Target="../tags/tag139.xml"/><Relationship Id="rId2" Type="http://schemas.openxmlformats.org/officeDocument/2006/relationships/image" Target="../media/image27.jpeg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44.xml"/><Relationship Id="rId12" Type="http://schemas.openxmlformats.org/officeDocument/2006/relationships/image" Target="../media/image26.png"/><Relationship Id="rId11" Type="http://schemas.openxmlformats.org/officeDocument/2006/relationships/tags" Target="../tags/tag143.xml"/><Relationship Id="rId10" Type="http://schemas.openxmlformats.org/officeDocument/2006/relationships/image" Target="../media/image31.jpeg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4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6.xml"/><Relationship Id="rId2" Type="http://schemas.openxmlformats.org/officeDocument/2006/relationships/image" Target="../media/image13.png"/><Relationship Id="rId1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image" Target="../media/image13.png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9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0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1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p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7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阿嚏</a:t>
            </a:r>
            <a:endParaRPr lang="zh-CN" altLang="en-US" sz="7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970" y="2766060"/>
            <a:ext cx="10515600" cy="1325563"/>
          </a:xfrm>
        </p:spPr>
        <p:txBody>
          <a:bodyPr>
            <a:normAutofit fontScale="90000"/>
          </a:bodyPr>
          <a:p>
            <a:r>
              <a:rPr lang="zh-CN" altLang="en-US"/>
              <a:t>你得过感冒吗?是怎么感冒的呢?</a:t>
            </a:r>
            <a:br>
              <a:rPr lang="zh-CN" altLang="en-US"/>
            </a:br>
            <a:r>
              <a:rPr lang="zh-CN" altLang="en-US"/>
              <a:t>得了感冒了会怎么样，身体哪里会不舒服？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370"/>
          </a:xfrm>
        </p:spPr>
        <p:txBody>
          <a:bodyPr/>
          <a:p>
            <a:r>
              <a:rPr lang="zh-CN" altLang="en-US" sz="3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感冒的症状</a:t>
            </a:r>
            <a:endParaRPr lang="zh-CN" altLang="en-US" sz="3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2080" y="1253490"/>
            <a:ext cx="9047480" cy="56051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为什么得了感冒这么难受？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16910" y="1984375"/>
            <a:ext cx="4956810" cy="28892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909445" y="5088255"/>
            <a:ext cx="74256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chemeClr val="bg1"/>
                </a:solidFill>
                <a:ea typeface="宋体" panose="02010600030101010101" pitchFamily="2" charset="-122"/>
              </a:rPr>
              <a:t>因为身体被小白怪这样的病毒入侵了，小白怪它是一种用眼睛看不到的感冒病毒，一旦它侵入我们的身体，就会让身体很不舒服，它还会传染，它藏在我们的阿嚏里面，所以打阿嚏的时候要用纸捂住鼻子。</a:t>
            </a:r>
            <a:endParaRPr lang="zh-CN" altLang="en-US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22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预防感冒好方法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9955" y="1022350"/>
            <a:ext cx="2619375" cy="22790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1570" y="3429000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经常开窗通风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90" y="1022350"/>
            <a:ext cx="2446655" cy="2279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02860" y="3407410"/>
            <a:ext cx="200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勤洗手讲卫生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5" y="1022350"/>
            <a:ext cx="2612390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66860" y="3429000"/>
            <a:ext cx="1645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多喝开水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7300"/>
            <a:ext cx="2679700" cy="2200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16990" y="6203950"/>
            <a:ext cx="2345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及时添加衣服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090" y="3797300"/>
            <a:ext cx="2447290" cy="2179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52975" y="6065520"/>
            <a:ext cx="2352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感冒流涕时少去游乐场所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725" y="3775710"/>
            <a:ext cx="2611755" cy="22015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19845" y="6144260"/>
            <a:ext cx="1708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多吃饭不挑食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965"/>
          </a:xfrm>
        </p:spPr>
        <p:txBody>
          <a:bodyPr/>
          <a:p>
            <a:r>
              <a:rPr lang="zh-CN" altLang="en-US"/>
              <a:t>判断对错</a:t>
            </a:r>
            <a:endParaRPr lang="zh-CN" altLang="en-US"/>
          </a:p>
        </p:txBody>
      </p:sp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960" y="1228090"/>
            <a:ext cx="3167380" cy="2122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1525" y="1228090"/>
            <a:ext cx="2824480" cy="2122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24190" y="1228090"/>
            <a:ext cx="2649220" cy="2122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6420" y="3955415"/>
            <a:ext cx="3169285" cy="2259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71670" y="3928745"/>
            <a:ext cx="304292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24190" y="4013200"/>
            <a:ext cx="2611755" cy="220154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895" y="-241300"/>
            <a:ext cx="10515600" cy="1325563"/>
          </a:xfrm>
        </p:spPr>
        <p:txBody>
          <a:bodyPr/>
          <a:p>
            <a:r>
              <a:rPr lang="zh-CN" altLang="en-US"/>
              <a:t>本周天气预报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51175" y="1084580"/>
            <a:ext cx="6848475" cy="56432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zh-CN" sz="4400" dirty="0"/>
              <a:t>LOREM IPSUM DOLOR</a:t>
            </a:r>
            <a:endParaRPr lang="zh-CN" altLang="en-US" sz="4400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0"/>
            <a:ext cx="7040245" cy="5064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96005" y="528193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小猪生病了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altLang="zh-CN" sz="4400" dirty="0"/>
              <a:t>LOREM IPSUM DOLOR</a:t>
            </a:r>
            <a:endParaRPr lang="zh-CN" altLang="en-US" sz="4400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442595"/>
            <a:ext cx="7040245" cy="5064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79575" y="5703570"/>
            <a:ext cx="8606790" cy="5530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小猪为什么生病了，小白怪又是被什么赶跑了呢？</a:t>
            </a:r>
            <a:endParaRPr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5880" y="486410"/>
            <a:ext cx="9344660" cy="61937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347325" cy="6146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180320" cy="6319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02895"/>
            <a:ext cx="10678795" cy="5977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440035" cy="6192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TAG_VERSION" val="1.0"/>
  <p:tag name="KSO_WM_TEMPLATE_CATEGORY" val="custom"/>
  <p:tag name="KSO_WM_TEMPLATE_INDEX" val="20181765"/>
  <p:tag name="KSO_WM_BEAUTIFY_FLAG" val="#wm#"/>
</p:tagLst>
</file>

<file path=ppt/tags/tag119.xml><?xml version="1.0" encoding="utf-8"?>
<p:tagLst xmlns:p="http://schemas.openxmlformats.org/presentationml/2006/main">
  <p:tag name="KSO_WM_TAG_VERSION" val="1.0"/>
  <p:tag name="KSO_WM_TEMPLATE_CATEGORY" val="custom"/>
  <p:tag name="KSO_WM_TEMPLATE_INDEX" val="20181765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133_1"/>
  <p:tag name="KSO_WM_TEMPLATE_CATEGORY" val="custom"/>
  <p:tag name="KSO_WM_TEMPLATE_INDEX" val="20181765"/>
  <p:tag name="KSO_WM_TEMPLATE_SUBCATEGORY" val="combine"/>
  <p:tag name="KSO_WM_TEMPLATE_THUMBS_INDEX" val="1、5、6、9、10、15、19、23、26、27"/>
  <p:tag name="KSO_WM_TEMPLATE_MASTER_TYPE" val="1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" val="小清新简约商务通用"/>
  <p:tag name="KSO_WM_TEMPLATE_CATEGORY" val="custom"/>
  <p:tag name="KSO_WM_TEMPLATE_INDEX" val="20181765"/>
  <p:tag name="KSO_WM_UNIT_ID" val="custom20181765_1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23.xml><?xml version="1.0" encoding="utf-8"?>
<p:tagLst xmlns:p="http://schemas.openxmlformats.org/presentationml/2006/main">
  <p:tag name="KSO_WM_SLIDE_ID" val="custom20181765_1"/>
  <p:tag name="KSO_WM_TEMPLATE_SUBCATEGORY" val="0"/>
  <p:tag name="KSO_WM_TEMPLATE_MASTER_TYPE" val="1"/>
  <p:tag name="KSO_WM_TEMPLATE_COLOR_TYPE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1765"/>
  <p:tag name="KSO_WM_SLIDE_LAYOUT" val="a"/>
  <p:tag name="KSO_WM_SLIDE_LAYOUT_CNT" val="1"/>
  <p:tag name="KSO_WM_UNIT_SHOW_EDIT_AREA_INDICATION" val="1"/>
  <p:tag name="KSO_WM_TEMPLATE_THUMBS_INDEX" val="1、5、6、9、10、15、19、23、26、27"/>
  <p:tag name="KSO_WM_COMBINE_RELATE_SLIDE_ID" val="background20179133_1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81765"/>
  <p:tag name="KSO_WM_UNIT_ID" val="custom20181765_2*a*1"/>
</p:tagLst>
</file>

<file path=ppt/tags/tag126.xml><?xml version="1.0" encoding="utf-8"?>
<p:tagLst xmlns:p="http://schemas.openxmlformats.org/presentationml/2006/main">
  <p:tag name="KSO_WM_SLIDE_SIZE" val="828*457"/>
  <p:tag name="KSO_WM_SLIDE_POSITION" val="66*28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9133_2"/>
  <p:tag name="KSO_WM_TEMPLATE_CATEGORY" val="custom"/>
  <p:tag name="KSO_WM_TEMPLATE_INDEX" val="20181765"/>
  <p:tag name="KSO_WM_SLIDE_ID" val="custom20181765_2"/>
  <p:tag name="KSO_WM_SLIDE_INDEX" val="2"/>
  <p:tag name="KSO_WM_TEMPLATE_SUBCATEGORY" val="0"/>
  <p:tag name="KSO_WM_TEMPLATE_MASTER_TYPE" val="1"/>
  <p:tag name="KSO_WM_TEMPLATE_COLOR_TYPE" val="0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UNIT_PRESET_TEXT_LEN" val="17"/>
  <p:tag name="KSO_WM_UNIT_PRESET_TEXT_INDEX" val="3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TEMPLATE_CATEGORY" val="custom"/>
  <p:tag name="KSO_WM_TEMPLATE_INDEX" val="20181765"/>
  <p:tag name="KSO_WM_UNIT_ID" val="custom20181765_2*a*1"/>
</p:tagLst>
</file>

<file path=ppt/tags/tag128.xml><?xml version="1.0" encoding="utf-8"?>
<p:tagLst xmlns:p="http://schemas.openxmlformats.org/presentationml/2006/main">
  <p:tag name="KSO_WM_SLIDE_SIZE" val="828*457"/>
  <p:tag name="KSO_WM_SLIDE_POSITION" val="66*28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79133_2"/>
  <p:tag name="KSO_WM_TEMPLATE_CATEGORY" val="custom"/>
  <p:tag name="KSO_WM_TEMPLATE_INDEX" val="20181765"/>
  <p:tag name="KSO_WM_SLIDE_ID" val="custom20181765_2"/>
  <p:tag name="KSO_WM_SLIDE_INDEX" val="2"/>
  <p:tag name="KSO_WM_TEMPLATE_SUBCATEGORY" val="0"/>
  <p:tag name="KSO_WM_TEMPLATE_MASTER_TYPE" val="1"/>
  <p:tag name="KSO_WM_TEMPLATE_COLOR_TYPE" val="0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181765"/>
</p:tagLst>
</file>

<file path=ppt/tags/tag145.xml><?xml version="1.0" encoding="utf-8"?>
<p:tagLst xmlns:p="http://schemas.openxmlformats.org/presentationml/2006/main">
  <p:tag name="commondata" val="eyJoZGlkIjoiYWQ3YmIxMDE2YmQ1NTg2MGEzZjkzOTgwMzlkMWYyNj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ADCC99"/>
      </a:dk2>
      <a:lt2>
        <a:srgbClr val="C5E0B4"/>
      </a:lt2>
      <a:accent1>
        <a:srgbClr val="548235"/>
      </a:accent1>
      <a:accent2>
        <a:srgbClr val="8EA933"/>
      </a:accent2>
      <a:accent3>
        <a:srgbClr val="FFDE2E"/>
      </a:accent3>
      <a:accent4>
        <a:srgbClr val="FFA857"/>
      </a:accent4>
      <a:accent5>
        <a:srgbClr val="DF76AF"/>
      </a:accent5>
      <a:accent6>
        <a:srgbClr val="506E9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演示</Application>
  <PresentationFormat>宽屏</PresentationFormat>
  <Paragraphs>36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Calibri</vt:lpstr>
      <vt:lpstr>黑体</vt:lpstr>
      <vt:lpstr>Arial Unicode MS</vt:lpstr>
      <vt:lpstr>WPS</vt:lpstr>
      <vt:lpstr>1_Office 主题​​</vt:lpstr>
      <vt:lpstr>阿嚏</vt:lpstr>
      <vt:lpstr>PowerPoint 演示文稿</vt:lpstr>
      <vt:lpstr>LOREM IPSUM DOLOR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感冒的症状</vt:lpstr>
      <vt:lpstr>PowerPoint 演示文稿</vt:lpstr>
      <vt:lpstr>预防感冒好方法</vt:lpstr>
      <vt:lpstr>为什么得了感冒这么难受？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啾你肥脸</cp:lastModifiedBy>
  <cp:revision>156</cp:revision>
  <dcterms:created xsi:type="dcterms:W3CDTF">2019-06-19T02:08:00Z</dcterms:created>
  <dcterms:modified xsi:type="dcterms:W3CDTF">2023-10-24T15:20:06Z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24F2A6CC466548A6B3FBB0760D220D21_11</vt:lpwstr>
  </property>
</Properties>
</file>