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5" r:id="rId5"/>
    <p:sldId id="264" r:id="rId6"/>
    <p:sldId id="261" r:id="rId7"/>
    <p:sldId id="262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4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http://img1.tupian114.com/attachments/images/201208/20120811/2012081111340562.jpg"/>
          <p:cNvPicPr>
            <a:picLocks noChangeAspect="1" noChangeArrowheads="1"/>
          </p:cNvPicPr>
          <p:nvPr/>
        </p:nvPicPr>
        <p:blipFill>
          <a:blip r:embed="rId1" cstate="print"/>
          <a:srcRect b="57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780928"/>
            <a:ext cx="568863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大班美术</a:t>
            </a:r>
            <a:endParaRPr lang="zh-CN" altLang="en-US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水果</a:t>
            </a:r>
            <a:endParaRPr lang="zh-CN" alt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www.ycwb.com/ePaper/xkb/res/1/20080712/4163121581799946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Owber\Desktop\陆备课十一周\第十一周\资源\水果写生\3357152047228338267.jpg"/>
          <p:cNvPicPr>
            <a:picLocks noChangeAspect="1" noChangeArrowheads="1"/>
          </p:cNvPicPr>
          <p:nvPr/>
        </p:nvPicPr>
        <p:blipFill>
          <a:blip r:embed="rId2" cstate="print"/>
          <a:srcRect b="10751"/>
          <a:stretch>
            <a:fillRect/>
          </a:stretch>
        </p:blipFill>
        <p:spPr bwMode="auto">
          <a:xfrm>
            <a:off x="2411760" y="332656"/>
            <a:ext cx="43251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http://img4q.duitang.com/uploads/item/201506/21/20150621022211_kF32M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283"/>
            <a:ext cx="9144000" cy="6846717"/>
          </a:xfrm>
          <a:prstGeom prst="rect">
            <a:avLst/>
          </a:prstGeom>
          <a:noFill/>
        </p:spPr>
      </p:pic>
      <p:pic>
        <p:nvPicPr>
          <p:cNvPr id="20482" name="Picture 2" descr="http://pic7.nipic.com/20100603/5092682_13360502380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92696"/>
            <a:ext cx="6552728" cy="4586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http://img4q.duitang.com/uploads/item/201506/21/20150621022211_kF32M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283"/>
            <a:ext cx="9144000" cy="6846717"/>
          </a:xfrm>
          <a:prstGeom prst="rect">
            <a:avLst/>
          </a:prstGeom>
          <a:noFill/>
        </p:spPr>
      </p:pic>
      <p:pic>
        <p:nvPicPr>
          <p:cNvPr id="18434" name="Picture 2" descr="http://img.juimg.com/tuku/yulantu/130901/328170-130Z122500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6048672" cy="423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http://img4q.duitang.com/uploads/item/201506/21/20150621022211_kF32M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283"/>
            <a:ext cx="9144000" cy="6846717"/>
          </a:xfrm>
          <a:prstGeom prst="rect">
            <a:avLst/>
          </a:prstGeom>
          <a:noFill/>
        </p:spPr>
      </p:pic>
      <p:pic>
        <p:nvPicPr>
          <p:cNvPr id="19458" name="Picture 2" descr="http://img.taopic.com/uploads/allimg/130923/234974-13092309411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624736" cy="4637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2" name="Picture 4" descr="http://img4q.duitang.com/uploads/item/201506/21/20150621022211_kF32M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283"/>
            <a:ext cx="9144000" cy="6846717"/>
          </a:xfrm>
          <a:prstGeom prst="rect">
            <a:avLst/>
          </a:prstGeom>
          <a:noFill/>
        </p:spPr>
      </p:pic>
      <p:pic>
        <p:nvPicPr>
          <p:cNvPr id="22530" name="Picture 2" descr="http://s1.sinaimg.cn/middle/5de3b8e7g7e8d300149c0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692696"/>
            <a:ext cx="5966377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4" descr="http://img4q.duitang.com/uploads/item/201506/21/20150621022211_kF32M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283"/>
            <a:ext cx="9144000" cy="6846717"/>
          </a:xfrm>
          <a:prstGeom prst="rect">
            <a:avLst/>
          </a:prstGeom>
          <a:noFill/>
        </p:spPr>
      </p:pic>
      <p:pic>
        <p:nvPicPr>
          <p:cNvPr id="21506" name="Picture 2" descr="http://www.meishu.me/uploads/allimg/c130720/13J32WT560-3094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48072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http://www.51pptmoban.com/d/file/2014/05/23/bb0b36ced9440ac43f26b78d908979f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Owber\Desktop\陆备课十一周\第十一周\资源\水果写生\51edf0ebt7430ce70db0f&amp;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3504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 descr="http://www.ycwb.com/ePaper/xkb/res/1/20080712/4163121581799946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Owber\Desktop\陆备课十一周\第十一周\资源\水果写生\20121210083321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77056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http://www.51pptmoban.com/d/file/2014/05/23/bb0b36ced9440ac43f26b78d908979f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Owber\Desktop\陆备课十一周\第十一周\资源\水果写生\3215851608920145879.jpg"/>
          <p:cNvPicPr>
            <a:picLocks noChangeAspect="1" noChangeArrowheads="1"/>
          </p:cNvPicPr>
          <p:nvPr/>
        </p:nvPicPr>
        <p:blipFill>
          <a:blip r:embed="rId2" cstate="print"/>
          <a:srcRect b="13284"/>
          <a:stretch>
            <a:fillRect/>
          </a:stretch>
        </p:blipFill>
        <p:spPr bwMode="auto">
          <a:xfrm>
            <a:off x="1331640" y="764704"/>
            <a:ext cx="678062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9bd1bae-3404-4576-830a-45dbe7879e01"/>
  <p:tag name="COMMONDATA" val="eyJoZGlkIjoiNjU5YjcxODBmZmEyNGQzYWZhMTIxNmY4MDc2ZDlhN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全屏显示(4:3)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Owber</dc:creator>
  <cp:lastModifiedBy>Setllar</cp:lastModifiedBy>
  <cp:revision>11</cp:revision>
  <dcterms:created xsi:type="dcterms:W3CDTF">2015-10-29T07:46:00Z</dcterms:created>
  <dcterms:modified xsi:type="dcterms:W3CDTF">2023-10-04T02:14:37Z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11B639C20EC84173B2D83F5142835719_13</vt:lpwstr>
  </property>
  <property fmtid="{D5CDD505-2E9C-101B-9397-08002B2CF9AE}" pid="3" name="KSOProductBuildVer">
    <vt:lpwstr>2052-11.1.0.14309</vt:lpwstr>
  </property>
</Properties>
</file>