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75" r:id="rId3"/>
    <p:sldId id="256" r:id="rId4"/>
    <p:sldId id="271" r:id="rId6"/>
    <p:sldId id="266" r:id="rId7"/>
    <p:sldId id="267" r:id="rId8"/>
    <p:sldId id="257" r:id="rId9"/>
    <p:sldId id="258" r:id="rId10"/>
    <p:sldId id="261" r:id="rId11"/>
    <p:sldId id="264" r:id="rId12"/>
    <p:sldId id="265" r:id="rId13"/>
    <p:sldId id="268" r:id="rId14"/>
    <p:sldId id="269" r:id="rId15"/>
    <p:sldId id="272" r:id="rId16"/>
    <p:sldId id="273" r:id="rId17"/>
    <p:sldId id="274" r:id="rId18"/>
    <p:sldId id="276" r:id="rId19"/>
    <p:sldId id="278" r:id="rId20"/>
    <p:sldId id="279" r:id="rId21"/>
    <p:sldId id="285" r:id="rId22"/>
    <p:sldId id="286" r:id="rId23"/>
    <p:sldId id="287" r:id="rId24"/>
    <p:sldId id="288" r:id="rId25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91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143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80A1AFA8-DFED-4FDB-9E3C-7BD26374A5F0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0537EC93-9801-49F8-876A-890D82E45FBD}" type="slidenum">
              <a:rPr lang="en-US" altLang="zh-CN"/>
            </a:fld>
            <a:endParaRPr lang="en-US" altLang="zh-CN"/>
          </a:p>
        </p:txBody>
      </p:sp>
      <p:sp>
        <p:nvSpPr>
          <p:cNvPr id="15362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A10E9AF9-6F4D-4121-A181-CFA9E3FB65F3}" type="slidenum">
              <a:rPr lang="en-US" altLang="zh-CN"/>
            </a:fld>
            <a:endParaRPr lang="en-US" altLang="zh-CN"/>
          </a:p>
        </p:txBody>
      </p:sp>
      <p:sp>
        <p:nvSpPr>
          <p:cNvPr id="32770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1E4CC824-82A8-4545-8792-4FF9CB43E7FE}" type="slidenum">
              <a:rPr lang="en-US" altLang="zh-CN"/>
            </a:fld>
            <a:endParaRPr lang="en-US" altLang="zh-CN"/>
          </a:p>
        </p:txBody>
      </p:sp>
      <p:sp>
        <p:nvSpPr>
          <p:cNvPr id="29698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3846E40F-6344-4D15-981A-0695DE17A660}" type="slidenum">
              <a:rPr lang="en-US" altLang="zh-CN"/>
            </a:fld>
            <a:endParaRPr lang="en-US" altLang="zh-CN"/>
          </a:p>
        </p:txBody>
      </p:sp>
      <p:sp>
        <p:nvSpPr>
          <p:cNvPr id="30722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CD24DDD2-C9C8-4792-9DBD-9BEC9BDD83F0}" type="slidenum">
              <a:rPr lang="en-US" altLang="zh-CN"/>
            </a:fld>
            <a:endParaRPr lang="en-US" altLang="zh-CN"/>
          </a:p>
        </p:txBody>
      </p:sp>
      <p:sp>
        <p:nvSpPr>
          <p:cNvPr id="16386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DD4CA2C8-7534-4C45-80CC-DBED52C2FB3A}" type="slidenum">
              <a:rPr lang="en-US" altLang="zh-CN"/>
            </a:fld>
            <a:endParaRPr lang="en-US" altLang="zh-CN"/>
          </a:p>
        </p:txBody>
      </p:sp>
      <p:sp>
        <p:nvSpPr>
          <p:cNvPr id="17410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028ED9E3-B965-4E17-A47F-F0B45E008D09}" type="slidenum">
              <a:rPr lang="en-US" altLang="zh-CN"/>
            </a:fld>
            <a:endParaRPr lang="en-US" altLang="zh-CN"/>
          </a:p>
        </p:txBody>
      </p:sp>
      <p:sp>
        <p:nvSpPr>
          <p:cNvPr id="20482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713FCAFB-7E33-47DA-8703-29992B3128B7}" type="slidenum">
              <a:rPr lang="en-US" altLang="zh-CN"/>
            </a:fld>
            <a:endParaRPr lang="en-US" altLang="zh-CN"/>
          </a:p>
        </p:txBody>
      </p:sp>
      <p:sp>
        <p:nvSpPr>
          <p:cNvPr id="22530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ED7C8561-33D7-479A-B87B-EF3020C0CC3B}" type="slidenum">
              <a:rPr lang="en-US" altLang="zh-CN"/>
            </a:fld>
            <a:endParaRPr lang="en-US" altLang="zh-CN"/>
          </a:p>
        </p:txBody>
      </p:sp>
      <p:sp>
        <p:nvSpPr>
          <p:cNvPr id="23554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91A77F96-7D61-4354-9292-997C81E6A5B2}" type="slidenum">
              <a:rPr lang="en-US" altLang="zh-CN"/>
            </a:fld>
            <a:endParaRPr lang="en-US" altLang="zh-CN"/>
          </a:p>
        </p:txBody>
      </p:sp>
      <p:sp>
        <p:nvSpPr>
          <p:cNvPr id="31746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2"/>
          <p:cNvGrpSpPr/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44035" name="Freeform 3"/>
            <p:cNvSpPr/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36" name="Freeform 4"/>
            <p:cNvSpPr/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37" name="Freeform 5"/>
            <p:cNvSpPr/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38" name="Freeform 6"/>
            <p:cNvSpPr/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39" name="Freeform 7"/>
            <p:cNvSpPr/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40" name="Freeform 8"/>
            <p:cNvSpPr/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41" name="Freeform 9"/>
            <p:cNvSpPr/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42" name="Freeform 10"/>
            <p:cNvSpPr/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43" name="Freeform 11"/>
            <p:cNvSpPr/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4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4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46" name="Freeform 14"/>
            <p:cNvSpPr/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47" name="Freeform 15"/>
            <p:cNvSpPr/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48" name="Freeform 16"/>
            <p:cNvSpPr/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49" name="Freeform 17"/>
            <p:cNvSpPr/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50" name="Freeform 18"/>
            <p:cNvSpPr/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51" name="Freeform 19"/>
            <p:cNvSpPr/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52" name="Freeform 20"/>
            <p:cNvSpPr/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405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  <a:endParaRPr lang="zh-CN" altLang="en-US" noProof="0" smtClean="0"/>
          </a:p>
        </p:txBody>
      </p:sp>
      <p:sp>
        <p:nvSpPr>
          <p:cNvPr id="4405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  <a:endParaRPr lang="zh-CN" altLang="en-US" noProof="0" smtClean="0"/>
          </a:p>
        </p:txBody>
      </p:sp>
      <p:sp>
        <p:nvSpPr>
          <p:cNvPr id="44055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4056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4057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FA588F1-04F6-4608-8F9F-0935386BCA47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F006AB-DB51-419E-AAE8-1326B705F5BB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8D42B0-1D3C-46C2-A31B-64D68CF195E6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B71B77-3E1F-4712-B3FC-67FD13AE415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BB55EA-A047-4769-A3B0-136F1EFC8DD0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56B1A-67DA-45A2-B0AD-84F51E10E396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D8CE81-5C85-4AD6-AB74-5D74BE196AD1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FE7CA4-5C2E-4E24-BAD8-27293705D832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88D6C1-6E52-4742-B379-07C656ABFAF3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8F30F2-ECBE-426F-A386-B5EA574A58EB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A2E140-95D3-44BA-B0CE-D714E4477F68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2"/>
          <p:cNvGrpSpPr/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43011" name="Freeform 3"/>
            <p:cNvSpPr/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12" name="Freeform 4"/>
            <p:cNvSpPr/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13" name="Freeform 5"/>
            <p:cNvSpPr/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14" name="Freeform 6"/>
            <p:cNvSpPr/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15" name="Freeform 7"/>
            <p:cNvSpPr/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16" name="Freeform 8"/>
            <p:cNvSpPr/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17" name="Freeform 9"/>
            <p:cNvSpPr/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18" name="Freeform 10"/>
            <p:cNvSpPr/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19" name="Freeform 11"/>
            <p:cNvSpPr/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20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21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22" name="Freeform 14"/>
            <p:cNvSpPr/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23" name="Freeform 15"/>
            <p:cNvSpPr/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24" name="Freeform 16"/>
            <p:cNvSpPr/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25" name="Freeform 17"/>
            <p:cNvSpPr/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26" name="Freeform 18"/>
            <p:cNvSpPr/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27" name="Freeform 19"/>
            <p:cNvSpPr/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028" name="Freeform 20"/>
            <p:cNvSpPr/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3029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4303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3031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4303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 altLang="zh-CN"/>
          </a:p>
        </p:txBody>
      </p:sp>
      <p:sp>
        <p:nvSpPr>
          <p:cNvPr id="43033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21AE8B0E-0BE1-4664-B78D-2FAAE6A60702}" type="slidenum">
              <a:rPr lang="en-US" altLang="zh-CN"/>
            </a:fld>
            <a:endParaRPr lang="en-US" altLang="zh-C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hyperlink" Target="&#28436;&#31034;&#25991;&#31295;1.pp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sz="12000" dirty="0">
                <a:ea typeface="黑体" panose="02010609060101010101" charset="-122"/>
              </a:rPr>
              <a:t>大</a:t>
            </a:r>
            <a:r>
              <a:rPr lang="zh-CN" altLang="en-US" sz="12000" dirty="0">
                <a:ea typeface="黑体" panose="02010609060101010101" charset="-122"/>
              </a:rPr>
              <a:t>班</a:t>
            </a:r>
            <a:r>
              <a:rPr lang="zh-CN" altLang="en-US" sz="12000" dirty="0" smtClean="0">
                <a:ea typeface="黑体" panose="02010609060101010101" charset="-122"/>
              </a:rPr>
              <a:t>美术</a:t>
            </a:r>
            <a:br>
              <a:rPr lang="en-US" altLang="zh-CN" sz="12000" dirty="0" smtClean="0">
                <a:ea typeface="黑体" panose="02010609060101010101" charset="-122"/>
              </a:rPr>
            </a:br>
            <a:r>
              <a:rPr lang="zh-CN" altLang="en-US" sz="12000" dirty="0" smtClean="0">
                <a:ea typeface="黑体" panose="02010609060101010101" charset="-122"/>
              </a:rPr>
              <a:t>秋天</a:t>
            </a:r>
            <a:r>
              <a:rPr lang="zh-CN" altLang="en-US" sz="12000" dirty="0">
                <a:ea typeface="黑体" panose="02010609060101010101" charset="-122"/>
              </a:rPr>
              <a:t>的树</a:t>
            </a:r>
            <a:endParaRPr lang="zh-CN" altLang="en-US" sz="12000" dirty="0"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树林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200692319597176[1]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2006923195645499[1]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MIYI2411340273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551ce3dc02000cli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551ce3dc02000clb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2514600"/>
            <a:ext cx="8229600" cy="1143000"/>
          </a:xfrm>
        </p:spPr>
        <p:txBody>
          <a:bodyPr/>
          <a:lstStyle/>
          <a:p>
            <a:r>
              <a:rPr lang="zh-CN" altLang="en-US" sz="9600">
                <a:ea typeface="黑体" panose="02010609060101010101" charset="-122"/>
              </a:rPr>
              <a:t>作品欣赏</a:t>
            </a:r>
            <a:endParaRPr lang="zh-CN" altLang="en-US" sz="9600"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9e268751h7b14ceda2e08&amp;69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87630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 descr="u=2974077077,3059690328&amp;fm=23&amp;gp=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15400" cy="678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红叶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u=3613268342,938727333&amp;fm=23&amp;gp=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 descr="个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34"/>
          <a:stretch>
            <a:fillRect/>
          </a:stretch>
        </p:blipFill>
        <p:spPr bwMode="auto">
          <a:xfrm>
            <a:off x="0" y="381000"/>
            <a:ext cx="9144000" cy="566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514600"/>
            <a:ext cx="8229600" cy="1143000"/>
          </a:xfrm>
        </p:spPr>
        <p:txBody>
          <a:bodyPr/>
          <a:lstStyle/>
          <a:p>
            <a:r>
              <a:rPr lang="zh-CN" altLang="en-US" sz="9600">
                <a:ea typeface="黑体" panose="02010609060101010101" charset="-122"/>
                <a:hlinkClick r:id="rId1" action="ppaction://hlinkpres?slideindex=1&amp;slidetitle="/>
              </a:rPr>
              <a:t>幼儿创作</a:t>
            </a:r>
            <a:endParaRPr lang="zh-CN" altLang="en-US" sz="9600">
              <a:ea typeface="黑体" panose="02010609060101010101" charset="-122"/>
              <a:hlinkClick r:id="rId1" action="ppaction://hlinkpres?slideindex=1&amp;slidetitle=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W02005081737063556679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49d6e2eb020005rk[1]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 descr="49d6e2eb020005rn[1]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黄叶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黄叶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黄叶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小路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ple">
  <a:themeElements>
    <a:clrScheme name="Maple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Maple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</Words>
  <Application>WPS 演示</Application>
  <PresentationFormat>全屏显示(4:3)</PresentationFormat>
  <Paragraphs>6</Paragraphs>
  <Slides>22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0" baseType="lpstr">
      <vt:lpstr>Arial</vt:lpstr>
      <vt:lpstr>宋体</vt:lpstr>
      <vt:lpstr>Wingdings</vt:lpstr>
      <vt:lpstr>Times New Roman</vt:lpstr>
      <vt:lpstr>黑体</vt:lpstr>
      <vt:lpstr>微软雅黑</vt:lpstr>
      <vt:lpstr>Arial Unicode MS</vt:lpstr>
      <vt:lpstr>Maple</vt:lpstr>
      <vt:lpstr>中班美术 秋天的树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作品欣赏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幼儿创作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啾你肥脸</cp:lastModifiedBy>
  <cp:revision>10</cp:revision>
  <cp:lastPrinted>2113-01-01T00:00:00Z</cp:lastPrinted>
  <dcterms:created xsi:type="dcterms:W3CDTF">2113-01-01T00:00:00Z</dcterms:created>
  <dcterms:modified xsi:type="dcterms:W3CDTF">2023-10-11T04:55:17Z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ProductBuildVer">
    <vt:lpwstr>2052-11.8.2.8506</vt:lpwstr>
  </property>
</Properties>
</file>