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0"/>
  </p:notesMasterIdLst>
  <p:sldIdLst>
    <p:sldId id="259" r:id="rId4"/>
    <p:sldId id="284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57" r:id="rId28"/>
    <p:sldId id="308" r:id="rId29"/>
  </p:sldIdLst>
  <p:sldSz cx="9144000" cy="6858000" type="screen4x3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912" y="-78"/>
      </p:cViewPr>
      <p:guideLst>
        <p:guide orient="horz" pos="21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gs" Target="tags/tag7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4B356-2FA7-4A89-9AB3-B431415CE5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5DD8E-F999-4FD5-941B-EDCCA40A34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快思幼教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www.banzhuren.cn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www.qinzibuy.com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CBA1-A6A6-4B3D-807D-99030EC325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D355-A22E-4FD8-955D-32F82F7E65F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10.wav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2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4.wav"/><Relationship Id="rId10" Type="http://schemas.openxmlformats.org/officeDocument/2006/relationships/audio" Target="../media/audio13.wav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0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4.wav"/><Relationship Id="rId10" Type="http://schemas.openxmlformats.org/officeDocument/2006/relationships/audio" Target="../media/audio12.wav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slideLayout" Target="../slideLayouts/slideLayout7.xml"/><Relationship Id="rId15" Type="http://schemas.openxmlformats.org/officeDocument/2006/relationships/audio" Target="../media/audio4.wav"/><Relationship Id="rId14" Type="http://schemas.openxmlformats.org/officeDocument/2006/relationships/audio" Target="../media/audio13.wav"/><Relationship Id="rId13" Type="http://schemas.openxmlformats.org/officeDocument/2006/relationships/audio" Target="../media/audio2.wav"/><Relationship Id="rId12" Type="http://schemas.openxmlformats.org/officeDocument/2006/relationships/audio" Target="../media/audio15.wav"/><Relationship Id="rId11" Type="http://schemas.openxmlformats.org/officeDocument/2006/relationships/audio" Target="../media/audio11.wav"/><Relationship Id="rId10" Type="http://schemas.openxmlformats.org/officeDocument/2006/relationships/audio" Target="../media/audio3.wav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6" Type="http://schemas.openxmlformats.org/officeDocument/2006/relationships/audio" Target="../media/audio7.wav"/><Relationship Id="rId5" Type="http://schemas.openxmlformats.org/officeDocument/2006/relationships/audio" Target="../media/audio11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3.wav"/><Relationship Id="rId8" Type="http://schemas.openxmlformats.org/officeDocument/2006/relationships/image" Target="../media/image11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5" Type="http://schemas.openxmlformats.org/officeDocument/2006/relationships/slideLayout" Target="../slideLayouts/slideLayout2.xml"/><Relationship Id="rId14" Type="http://schemas.openxmlformats.org/officeDocument/2006/relationships/audio" Target="../media/audio3.wav"/><Relationship Id="rId13" Type="http://schemas.openxmlformats.org/officeDocument/2006/relationships/audio" Target="../media/audio7.wav"/><Relationship Id="rId12" Type="http://schemas.openxmlformats.org/officeDocument/2006/relationships/audio" Target="../media/audio4.wav"/><Relationship Id="rId11" Type="http://schemas.openxmlformats.org/officeDocument/2006/relationships/audio" Target="../media/audio11.wav"/><Relationship Id="rId10" Type="http://schemas.openxmlformats.org/officeDocument/2006/relationships/audio" Target="../media/audio2.wav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11.png"/><Relationship Id="rId7" Type="http://schemas.openxmlformats.org/officeDocument/2006/relationships/image" Target="../media/image9.png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4" Type="http://schemas.openxmlformats.org/officeDocument/2006/relationships/audio" Target="../media/audio11.wav"/><Relationship Id="rId13" Type="http://schemas.openxmlformats.org/officeDocument/2006/relationships/audio" Target="../media/audio5.wav"/><Relationship Id="rId12" Type="http://schemas.openxmlformats.org/officeDocument/2006/relationships/audio" Target="../media/audio3.wav"/><Relationship Id="rId11" Type="http://schemas.openxmlformats.org/officeDocument/2006/relationships/audio" Target="../media/audio1.wav"/><Relationship Id="rId10" Type="http://schemas.openxmlformats.org/officeDocument/2006/relationships/audio" Target="../media/audio15.wav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11.wav"/><Relationship Id="rId3" Type="http://schemas.openxmlformats.org/officeDocument/2006/relationships/audio" Target="../media/audio2.wav"/><Relationship Id="rId2" Type="http://schemas.openxmlformats.org/officeDocument/2006/relationships/audio" Target="../media/audio15.wav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6.wav"/><Relationship Id="rId3" Type="http://schemas.openxmlformats.org/officeDocument/2006/relationships/audio" Target="../media/audio2.wav"/><Relationship Id="rId2" Type="http://schemas.openxmlformats.org/officeDocument/2006/relationships/image" Target="../media/image19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6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7.wav"/><Relationship Id="rId3" Type="http://schemas.openxmlformats.org/officeDocument/2006/relationships/audio" Target="../media/audio3.wav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6" Type="http://schemas.openxmlformats.org/officeDocument/2006/relationships/audio" Target="../media/audio11.wav"/><Relationship Id="rId5" Type="http://schemas.openxmlformats.org/officeDocument/2006/relationships/audio" Target="../media/audio13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7.wav"/><Relationship Id="rId3" Type="http://schemas.openxmlformats.org/officeDocument/2006/relationships/audio" Target="../media/audio2.wav"/><Relationship Id="rId2" Type="http://schemas.openxmlformats.org/officeDocument/2006/relationships/image" Target="../media/image20.jpe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5.wav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image" Target="../media/image21.jpe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2.wav"/><Relationship Id="rId6" Type="http://schemas.openxmlformats.org/officeDocument/2006/relationships/audio" Target="../media/audio7.wav"/><Relationship Id="rId5" Type="http://schemas.openxmlformats.org/officeDocument/2006/relationships/audio" Target="../media/audio16.wav"/><Relationship Id="rId4" Type="http://schemas.openxmlformats.org/officeDocument/2006/relationships/audio" Target="../media/audio15.wav"/><Relationship Id="rId3" Type="http://schemas.openxmlformats.org/officeDocument/2006/relationships/audio" Target="../media/audio8.wav"/><Relationship Id="rId2" Type="http://schemas.openxmlformats.org/officeDocument/2006/relationships/image" Target="../media/image22.jpe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6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tags" Target="../tags/tag5.xml"/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4.wav"/><Relationship Id="rId10" Type="http://schemas.openxmlformats.org/officeDocument/2006/relationships/audio" Target="../media/audio3.wav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3.wav"/><Relationship Id="rId10" Type="http://schemas.openxmlformats.org/officeDocument/2006/relationships/audio" Target="../media/audio6.wav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7.png"/><Relationship Id="rId7" Type="http://schemas.openxmlformats.org/officeDocument/2006/relationships/image" Target="../media/image14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8.wav"/><Relationship Id="rId10" Type="http://schemas.openxmlformats.org/officeDocument/2006/relationships/audio" Target="../media/audio7.wav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9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10.wav"/><Relationship Id="rId10" Type="http://schemas.openxmlformats.org/officeDocument/2006/relationships/audio" Target="../media/audio5.wav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image" Target="../media/image14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4.wav"/><Relationship Id="rId10" Type="http://schemas.openxmlformats.org/officeDocument/2006/relationships/audio" Target="../media/audio11.wav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2181" y="2780799"/>
            <a:ext cx="775525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6000" b="1" spc="600" dirty="0">
                <a:solidFill>
                  <a:srgbClr val="7030A0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大班数学：动物列车</a:t>
            </a:r>
            <a:endParaRPr lang="zh-CN" sz="6000" b="1" spc="600" dirty="0">
              <a:solidFill>
                <a:srgbClr val="7030A0"/>
              </a:solidFill>
              <a:effectLst>
                <a:glow rad="762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1265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38" y="4005263"/>
            <a:ext cx="1292225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1266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3825"/>
            <a:ext cx="1268413" cy="149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11267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413" y="3860800"/>
            <a:ext cx="1439862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11268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888" y="4005263"/>
            <a:ext cx="1420812" cy="139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88" y="3933825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11270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263" y="3717925"/>
            <a:ext cx="1439862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图片 11271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3860800"/>
            <a:ext cx="1368425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右箭头 11272"/>
          <p:cNvSpPr/>
          <p:nvPr/>
        </p:nvSpPr>
        <p:spPr>
          <a:xfrm rot="10800000">
            <a:off x="7164388" y="5805488"/>
            <a:ext cx="1512887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74" name="椭圆 11273"/>
          <p:cNvSpPr/>
          <p:nvPr/>
        </p:nvSpPr>
        <p:spPr>
          <a:xfrm>
            <a:off x="6516688" y="3716338"/>
            <a:ext cx="1295400" cy="1800225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>
              <a:spcBef>
                <a:spcPct val="0"/>
              </a:spcBef>
            </a:pP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6728226" y="2125852"/>
            <a:ext cx="869149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9600" b="1" dirty="0">
                <a:solidFill>
                  <a:srgbClr val="FF0066"/>
                </a:solidFill>
                <a:cs typeface="+mn-ea"/>
                <a:sym typeface="+mn-lt"/>
              </a:rPr>
              <a:t>2</a:t>
            </a:r>
            <a:endParaRPr lang="zh-CN" altLang="en-US" sz="96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1276" name="文本框 11275"/>
          <p:cNvSpPr txBox="1"/>
          <p:nvPr/>
        </p:nvSpPr>
        <p:spPr>
          <a:xfrm>
            <a:off x="-7937" y="476250"/>
            <a:ext cx="60198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从右往左数，小羊排第几？</a:t>
            </a:r>
            <a:endParaRPr lang="zh-CN" altLang="en-US" sz="3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2289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3933825"/>
            <a:ext cx="12922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12290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6700"/>
            <a:ext cx="1268413" cy="149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12291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38" y="3860800"/>
            <a:ext cx="1439862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12292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4149725"/>
            <a:ext cx="1420813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12293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88" y="4076700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图片 12294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825" y="3860800"/>
            <a:ext cx="1439863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图片 12295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3933825"/>
            <a:ext cx="1368425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右箭头 12296"/>
          <p:cNvSpPr/>
          <p:nvPr/>
        </p:nvSpPr>
        <p:spPr>
          <a:xfrm rot="10800000">
            <a:off x="7164388" y="5876925"/>
            <a:ext cx="1512887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298" name="椭圆 12297"/>
          <p:cNvSpPr/>
          <p:nvPr/>
        </p:nvSpPr>
        <p:spPr>
          <a:xfrm>
            <a:off x="3708400" y="3860800"/>
            <a:ext cx="1295400" cy="1800225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299" name="文本框 12298"/>
          <p:cNvSpPr txBox="1"/>
          <p:nvPr/>
        </p:nvSpPr>
        <p:spPr>
          <a:xfrm>
            <a:off x="3846913" y="2413189"/>
            <a:ext cx="869149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9600" b="1" dirty="0">
                <a:solidFill>
                  <a:srgbClr val="FF0066"/>
                </a:solidFill>
                <a:cs typeface="+mn-ea"/>
                <a:sym typeface="+mn-lt"/>
              </a:rPr>
              <a:t>4</a:t>
            </a:r>
            <a:endParaRPr lang="zh-CN" altLang="en-US" sz="96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2300" name="文本框 12299"/>
          <p:cNvSpPr txBox="1"/>
          <p:nvPr/>
        </p:nvSpPr>
        <p:spPr>
          <a:xfrm>
            <a:off x="1219703" y="1186905"/>
            <a:ext cx="184731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>
              <a:spcBef>
                <a:spcPct val="0"/>
              </a:spcBef>
            </a:pP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2301" name="文本框 12300"/>
          <p:cNvSpPr txBox="1"/>
          <p:nvPr/>
        </p:nvSpPr>
        <p:spPr>
          <a:xfrm>
            <a:off x="141929" y="476250"/>
            <a:ext cx="5743880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从右往左数，小猴排第几？</a:t>
            </a:r>
            <a:endParaRPr lang="zh-CN" altLang="en-US" sz="36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3313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3933825"/>
            <a:ext cx="12922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13314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6700"/>
            <a:ext cx="1268413" cy="149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13315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38" y="3860800"/>
            <a:ext cx="1439862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13316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4149725"/>
            <a:ext cx="1420813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3317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88" y="4076700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13318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825" y="3860800"/>
            <a:ext cx="1439863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13319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3933825"/>
            <a:ext cx="1368425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右箭头 13320"/>
          <p:cNvSpPr/>
          <p:nvPr/>
        </p:nvSpPr>
        <p:spPr>
          <a:xfrm rot="10800000">
            <a:off x="7019925" y="5876925"/>
            <a:ext cx="1512888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322" name="椭圆 13321"/>
          <p:cNvSpPr/>
          <p:nvPr/>
        </p:nvSpPr>
        <p:spPr>
          <a:xfrm>
            <a:off x="1187450" y="3933825"/>
            <a:ext cx="1295400" cy="1800225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323" name="文本框 13322"/>
          <p:cNvSpPr txBox="1"/>
          <p:nvPr/>
        </p:nvSpPr>
        <p:spPr>
          <a:xfrm>
            <a:off x="-468312" y="692150"/>
            <a:ext cx="6265862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从右往左数，谁排第</a:t>
            </a:r>
            <a:r>
              <a:rPr lang="en-US" altLang="x-none" sz="3600" b="1">
                <a:solidFill>
                  <a:schemeClr val="tx1"/>
                </a:solidFill>
                <a:cs typeface="+mn-ea"/>
                <a:sym typeface="+mn-lt"/>
              </a:rPr>
              <a:t>6</a:t>
            </a: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？</a:t>
            </a:r>
            <a:endParaRPr lang="zh-CN" altLang="en-US" sz="36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3324" name="文本框 13323"/>
          <p:cNvSpPr txBox="1"/>
          <p:nvPr/>
        </p:nvSpPr>
        <p:spPr>
          <a:xfrm>
            <a:off x="1258888" y="2349500"/>
            <a:ext cx="862012" cy="15557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x-none" sz="9600" b="1">
                <a:solidFill>
                  <a:srgbClr val="FF0066"/>
                </a:solidFill>
                <a:cs typeface="+mn-ea"/>
                <a:sym typeface="+mn-lt"/>
              </a:rPr>
              <a:t>6</a:t>
            </a:r>
            <a:endParaRPr lang="en-US" altLang="x-none" sz="9600" b="1">
              <a:solidFill>
                <a:srgbClr val="FF006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4337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3933825"/>
            <a:ext cx="12922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4338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6700"/>
            <a:ext cx="1268413" cy="149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14339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38" y="3860800"/>
            <a:ext cx="1439862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4149725"/>
            <a:ext cx="1420813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341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88" y="4076700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图片 14342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825" y="3860800"/>
            <a:ext cx="1439863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图片 14343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3933825"/>
            <a:ext cx="1368425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右箭头 14344"/>
          <p:cNvSpPr/>
          <p:nvPr/>
        </p:nvSpPr>
        <p:spPr>
          <a:xfrm rot="10800000">
            <a:off x="6948488" y="5805488"/>
            <a:ext cx="1512887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46" name="椭圆 14345"/>
          <p:cNvSpPr/>
          <p:nvPr/>
        </p:nvSpPr>
        <p:spPr>
          <a:xfrm>
            <a:off x="0" y="4005263"/>
            <a:ext cx="1295400" cy="1800225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47" name="文本框 14346"/>
          <p:cNvSpPr txBox="1"/>
          <p:nvPr/>
        </p:nvSpPr>
        <p:spPr>
          <a:xfrm>
            <a:off x="175026" y="2413189"/>
            <a:ext cx="869149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9600" b="1" dirty="0">
                <a:solidFill>
                  <a:srgbClr val="FF0066"/>
                </a:solidFill>
                <a:cs typeface="+mn-ea"/>
                <a:sym typeface="+mn-lt"/>
              </a:rPr>
              <a:t>7</a:t>
            </a:r>
            <a:endParaRPr lang="zh-CN" altLang="en-US" sz="96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4348" name="文本框 14347"/>
          <p:cNvSpPr txBox="1"/>
          <p:nvPr/>
        </p:nvSpPr>
        <p:spPr>
          <a:xfrm>
            <a:off x="395288" y="549275"/>
            <a:ext cx="5832475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从右往左数，老鼠排第几？</a:t>
            </a:r>
            <a:endParaRPr lang="zh-CN" altLang="en-US" sz="3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5361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2636838"/>
            <a:ext cx="12922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5362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5364163"/>
            <a:ext cx="1270000" cy="1493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15363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75" y="3644900"/>
            <a:ext cx="143986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图片 15364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13" y="4437063"/>
            <a:ext cx="1422400" cy="139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15365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888" y="908050"/>
            <a:ext cx="1296987" cy="1366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图片 15366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338" y="1628775"/>
            <a:ext cx="13684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图片 15367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850" y="0"/>
            <a:ext cx="1295400" cy="141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右箭头 15368"/>
          <p:cNvSpPr/>
          <p:nvPr/>
        </p:nvSpPr>
        <p:spPr>
          <a:xfrm rot="16200000">
            <a:off x="-373062" y="5719763"/>
            <a:ext cx="1511300" cy="765175"/>
          </a:xfrm>
          <a:prstGeom prst="rightArrow">
            <a:avLst>
              <a:gd name="adj1" fmla="val 50000"/>
              <a:gd name="adj2" fmla="val 49377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370" name="文本框 15369"/>
          <p:cNvSpPr txBox="1"/>
          <p:nvPr/>
        </p:nvSpPr>
        <p:spPr>
          <a:xfrm>
            <a:off x="250825" y="188913"/>
            <a:ext cx="7235825" cy="51911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从下往上数，小动物们依次排在第几？</a:t>
            </a:r>
            <a:endParaRPr lang="zh-CN" altLang="en-US" sz="28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15371" name="文本框 15370"/>
          <p:cNvSpPr txBox="1"/>
          <p:nvPr/>
        </p:nvSpPr>
        <p:spPr>
          <a:xfrm>
            <a:off x="1042988" y="4437063"/>
            <a:ext cx="5762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1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5373" name="文本框 15372"/>
          <p:cNvSpPr txBox="1"/>
          <p:nvPr/>
        </p:nvSpPr>
        <p:spPr>
          <a:xfrm>
            <a:off x="1979613" y="4005263"/>
            <a:ext cx="5762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2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5374" name="文本框 15373"/>
          <p:cNvSpPr txBox="1"/>
          <p:nvPr/>
        </p:nvSpPr>
        <p:spPr>
          <a:xfrm>
            <a:off x="2916238" y="3357563"/>
            <a:ext cx="5762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3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5376" name="文本框 15375"/>
          <p:cNvSpPr txBox="1"/>
          <p:nvPr/>
        </p:nvSpPr>
        <p:spPr>
          <a:xfrm>
            <a:off x="3563938" y="2565400"/>
            <a:ext cx="5762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4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5377" name="文本框 15376"/>
          <p:cNvSpPr txBox="1"/>
          <p:nvPr/>
        </p:nvSpPr>
        <p:spPr>
          <a:xfrm>
            <a:off x="4356100" y="1557338"/>
            <a:ext cx="5762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5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5378" name="文本框 15377"/>
          <p:cNvSpPr txBox="1"/>
          <p:nvPr/>
        </p:nvSpPr>
        <p:spPr>
          <a:xfrm>
            <a:off x="5508625" y="908050"/>
            <a:ext cx="5762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6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5379" name="文本框 15378"/>
          <p:cNvSpPr txBox="1"/>
          <p:nvPr/>
        </p:nvSpPr>
        <p:spPr>
          <a:xfrm>
            <a:off x="6732588" y="0"/>
            <a:ext cx="5762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7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3" grpId="0"/>
      <p:bldP spid="15374" grpId="0"/>
      <p:bldP spid="15376" grpId="0"/>
      <p:bldP spid="15377" grpId="0"/>
      <p:bldP spid="15378" grpId="0"/>
      <p:bldP spid="153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638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387" name="直接连接符 16386"/>
            <p:cNvSpPr/>
            <p:nvPr/>
          </p:nvSpPr>
          <p:spPr>
            <a:xfrm flipV="1">
              <a:off x="0" y="572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8" name="直接连接符 16387"/>
            <p:cNvSpPr/>
            <p:nvPr/>
          </p:nvSpPr>
          <p:spPr>
            <a:xfrm flipV="1">
              <a:off x="0" y="1162"/>
              <a:ext cx="5760" cy="46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9" name="直接连接符 16388"/>
            <p:cNvSpPr/>
            <p:nvPr/>
          </p:nvSpPr>
          <p:spPr>
            <a:xfrm flipV="1">
              <a:off x="0" y="1842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0" name="直接连接符 16389"/>
            <p:cNvSpPr/>
            <p:nvPr/>
          </p:nvSpPr>
          <p:spPr>
            <a:xfrm>
              <a:off x="0" y="2432"/>
              <a:ext cx="5760" cy="46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1" name="直接连接符 16390"/>
            <p:cNvSpPr/>
            <p:nvPr/>
          </p:nvSpPr>
          <p:spPr>
            <a:xfrm flipV="1">
              <a:off x="0" y="3067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2" name="直接连接符 16391"/>
            <p:cNvSpPr/>
            <p:nvPr/>
          </p:nvSpPr>
          <p:spPr>
            <a:xfrm>
              <a:off x="0" y="3702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3" name="直接连接符 16392"/>
            <p:cNvSpPr/>
            <p:nvPr/>
          </p:nvSpPr>
          <p:spPr>
            <a:xfrm>
              <a:off x="793" y="0"/>
              <a:ext cx="0" cy="432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4" name="直接连接符 16393"/>
            <p:cNvSpPr/>
            <p:nvPr/>
          </p:nvSpPr>
          <p:spPr>
            <a:xfrm flipH="1">
              <a:off x="4921" y="0"/>
              <a:ext cx="0" cy="432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395" name="文本框 16394"/>
          <p:cNvSpPr txBox="1"/>
          <p:nvPr/>
        </p:nvSpPr>
        <p:spPr>
          <a:xfrm>
            <a:off x="0" y="0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396" name="文本框 16395"/>
          <p:cNvSpPr txBox="1"/>
          <p:nvPr/>
        </p:nvSpPr>
        <p:spPr>
          <a:xfrm>
            <a:off x="0" y="908050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397" name="文本框 16396"/>
          <p:cNvSpPr txBox="1"/>
          <p:nvPr/>
        </p:nvSpPr>
        <p:spPr>
          <a:xfrm>
            <a:off x="0" y="1916113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3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398" name="文本框 16397"/>
          <p:cNvSpPr txBox="1"/>
          <p:nvPr/>
        </p:nvSpPr>
        <p:spPr>
          <a:xfrm>
            <a:off x="0" y="2924175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4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399" name="文本框 16398"/>
          <p:cNvSpPr txBox="1"/>
          <p:nvPr/>
        </p:nvSpPr>
        <p:spPr>
          <a:xfrm>
            <a:off x="0" y="3789363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5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400" name="文本框 16399"/>
          <p:cNvSpPr txBox="1"/>
          <p:nvPr/>
        </p:nvSpPr>
        <p:spPr>
          <a:xfrm>
            <a:off x="0" y="4797425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6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401" name="文本框 16400"/>
          <p:cNvSpPr txBox="1"/>
          <p:nvPr/>
        </p:nvSpPr>
        <p:spPr>
          <a:xfrm>
            <a:off x="0" y="5851525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7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6" grpId="0"/>
      <p:bldP spid="16397" grpId="0"/>
      <p:bldP spid="16398" grpId="0"/>
      <p:bldP spid="16399" grpId="0"/>
      <p:bldP spid="16400" grpId="0"/>
      <p:bldP spid="164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7409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7411" name="直接连接符 17410"/>
            <p:cNvSpPr/>
            <p:nvPr/>
          </p:nvSpPr>
          <p:spPr>
            <a:xfrm flipV="1">
              <a:off x="0" y="572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2" name="直接连接符 17411"/>
            <p:cNvSpPr/>
            <p:nvPr/>
          </p:nvSpPr>
          <p:spPr>
            <a:xfrm flipV="1">
              <a:off x="0" y="1162"/>
              <a:ext cx="5760" cy="46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3" name="直接连接符 17412"/>
            <p:cNvSpPr/>
            <p:nvPr/>
          </p:nvSpPr>
          <p:spPr>
            <a:xfrm flipV="1">
              <a:off x="0" y="1842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4" name="直接连接符 17413"/>
            <p:cNvSpPr/>
            <p:nvPr/>
          </p:nvSpPr>
          <p:spPr>
            <a:xfrm>
              <a:off x="0" y="2432"/>
              <a:ext cx="5760" cy="46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5" name="直接连接符 17414"/>
            <p:cNvSpPr/>
            <p:nvPr/>
          </p:nvSpPr>
          <p:spPr>
            <a:xfrm flipV="1">
              <a:off x="0" y="3067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6" name="直接连接符 17415"/>
            <p:cNvSpPr/>
            <p:nvPr/>
          </p:nvSpPr>
          <p:spPr>
            <a:xfrm>
              <a:off x="0" y="3702"/>
              <a:ext cx="5760" cy="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7" name="直接连接符 17416"/>
            <p:cNvSpPr/>
            <p:nvPr/>
          </p:nvSpPr>
          <p:spPr>
            <a:xfrm>
              <a:off x="793" y="0"/>
              <a:ext cx="0" cy="4320"/>
            </a:xfrm>
            <a:prstGeom prst="line">
              <a:avLst/>
            </a:prstGeom>
            <a:ln w="635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18" name="直接连接符 17417"/>
            <p:cNvSpPr/>
            <p:nvPr/>
          </p:nvSpPr>
          <p:spPr>
            <a:xfrm flipH="1">
              <a:off x="4921" y="0"/>
              <a:ext cx="0" cy="432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419" name="组合 17418"/>
          <p:cNvGrpSpPr/>
          <p:nvPr/>
        </p:nvGrpSpPr>
        <p:grpSpPr>
          <a:xfrm>
            <a:off x="0" y="0"/>
            <a:ext cx="539750" cy="6858000"/>
            <a:chOff x="0" y="0"/>
            <a:chExt cx="340" cy="4320"/>
          </a:xfrm>
        </p:grpSpPr>
        <p:sp>
          <p:nvSpPr>
            <p:cNvPr id="17420" name="文本框 17419"/>
            <p:cNvSpPr txBox="1"/>
            <p:nvPr/>
          </p:nvSpPr>
          <p:spPr>
            <a:xfrm>
              <a:off x="0" y="0"/>
              <a:ext cx="340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x-none" sz="6000" b="1">
                  <a:solidFill>
                    <a:schemeClr val="tx1"/>
                  </a:solidFill>
                  <a:cs typeface="+mn-ea"/>
                  <a:sym typeface="+mn-lt"/>
                </a:rPr>
                <a:t>1</a:t>
              </a:r>
              <a:endParaRPr lang="en-US" altLang="x-none" sz="6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421" name="文本框 17420"/>
            <p:cNvSpPr txBox="1"/>
            <p:nvPr/>
          </p:nvSpPr>
          <p:spPr>
            <a:xfrm>
              <a:off x="0" y="572"/>
              <a:ext cx="340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x-none" sz="6000" b="1">
                  <a:solidFill>
                    <a:schemeClr val="tx1"/>
                  </a:solidFill>
                  <a:cs typeface="+mn-ea"/>
                  <a:sym typeface="+mn-lt"/>
                </a:rPr>
                <a:t>2</a:t>
              </a:r>
              <a:endParaRPr lang="en-US" altLang="x-none" sz="6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422" name="文本框 17421"/>
            <p:cNvSpPr txBox="1"/>
            <p:nvPr/>
          </p:nvSpPr>
          <p:spPr>
            <a:xfrm>
              <a:off x="0" y="1207"/>
              <a:ext cx="340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x-none" sz="6000" b="1">
                  <a:solidFill>
                    <a:schemeClr val="tx1"/>
                  </a:solidFill>
                  <a:cs typeface="+mn-ea"/>
                  <a:sym typeface="+mn-lt"/>
                </a:rPr>
                <a:t>3</a:t>
              </a:r>
              <a:endParaRPr lang="en-US" altLang="x-none" sz="6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423" name="文本框 17422"/>
            <p:cNvSpPr txBox="1"/>
            <p:nvPr/>
          </p:nvSpPr>
          <p:spPr>
            <a:xfrm>
              <a:off x="0" y="1842"/>
              <a:ext cx="340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x-none" sz="6000" b="1">
                  <a:solidFill>
                    <a:schemeClr val="tx1"/>
                  </a:solidFill>
                  <a:cs typeface="+mn-ea"/>
                  <a:sym typeface="+mn-lt"/>
                </a:rPr>
                <a:t>4</a:t>
              </a:r>
              <a:endParaRPr lang="en-US" altLang="x-none" sz="6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424" name="文本框 17423"/>
            <p:cNvSpPr txBox="1"/>
            <p:nvPr/>
          </p:nvSpPr>
          <p:spPr>
            <a:xfrm>
              <a:off x="0" y="2387"/>
              <a:ext cx="340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x-none" sz="6000" b="1">
                  <a:solidFill>
                    <a:schemeClr val="tx1"/>
                  </a:solidFill>
                  <a:cs typeface="+mn-ea"/>
                  <a:sym typeface="+mn-lt"/>
                </a:rPr>
                <a:t>5</a:t>
              </a:r>
              <a:endParaRPr lang="en-US" altLang="x-none" sz="6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425" name="文本框 17424"/>
            <p:cNvSpPr txBox="1"/>
            <p:nvPr/>
          </p:nvSpPr>
          <p:spPr>
            <a:xfrm>
              <a:off x="0" y="3022"/>
              <a:ext cx="340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x-none" sz="6000" b="1">
                  <a:solidFill>
                    <a:schemeClr val="tx1"/>
                  </a:solidFill>
                  <a:cs typeface="+mn-ea"/>
                  <a:sym typeface="+mn-lt"/>
                </a:rPr>
                <a:t>6</a:t>
              </a:r>
              <a:endParaRPr lang="en-US" altLang="x-none" sz="6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426" name="文本框 17425"/>
            <p:cNvSpPr txBox="1"/>
            <p:nvPr/>
          </p:nvSpPr>
          <p:spPr>
            <a:xfrm>
              <a:off x="0" y="3686"/>
              <a:ext cx="340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spcBef>
                  <a:spcPct val="50000"/>
                </a:spcBef>
              </a:pPr>
              <a:r>
                <a:rPr lang="en-US" altLang="x-none" sz="6000" b="1">
                  <a:solidFill>
                    <a:schemeClr val="tx1"/>
                  </a:solidFill>
                  <a:cs typeface="+mn-ea"/>
                  <a:sym typeface="+mn-lt"/>
                </a:rPr>
                <a:t>7</a:t>
              </a:r>
              <a:endParaRPr lang="en-US" altLang="x-none" sz="60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427" name="图片 17426" descr="小老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0"/>
            <a:ext cx="719138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8" name="图片 17427" descr="小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981075"/>
            <a:ext cx="720725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9" name="图片 17428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989138"/>
            <a:ext cx="719138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0" name="图片 17429" descr="小猴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2852738"/>
            <a:ext cx="863600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1" name="图片 17430" descr="小狗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3860800"/>
            <a:ext cx="7207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2" name="图片 17431" descr="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13" y="4868863"/>
            <a:ext cx="719137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3" name="图片 17432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13" y="5876925"/>
            <a:ext cx="863600" cy="981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4" name="文本框 17433"/>
          <p:cNvSpPr txBox="1"/>
          <p:nvPr/>
        </p:nvSpPr>
        <p:spPr>
          <a:xfrm>
            <a:off x="7885113" y="908050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rgbClr val="FF33CC"/>
                </a:solidFill>
                <a:cs typeface="+mn-ea"/>
                <a:sym typeface="+mn-lt"/>
              </a:rPr>
              <a:t>1</a:t>
            </a:r>
            <a:endParaRPr lang="en-US" altLang="x-none" sz="6000" b="1">
              <a:solidFill>
                <a:srgbClr val="FF33CC"/>
              </a:solidFill>
              <a:cs typeface="+mn-ea"/>
              <a:sym typeface="+mn-lt"/>
            </a:endParaRPr>
          </a:p>
        </p:txBody>
      </p:sp>
      <p:sp>
        <p:nvSpPr>
          <p:cNvPr id="17435" name="文本框 17434"/>
          <p:cNvSpPr txBox="1"/>
          <p:nvPr/>
        </p:nvSpPr>
        <p:spPr>
          <a:xfrm>
            <a:off x="7019925" y="2924175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rgbClr val="FF33CC"/>
                </a:solidFill>
                <a:cs typeface="+mn-ea"/>
                <a:sym typeface="+mn-lt"/>
              </a:rPr>
              <a:t>2</a:t>
            </a:r>
            <a:endParaRPr lang="en-US" altLang="x-none" sz="6000" b="1">
              <a:solidFill>
                <a:srgbClr val="FF33CC"/>
              </a:solidFill>
              <a:cs typeface="+mn-ea"/>
              <a:sym typeface="+mn-lt"/>
            </a:endParaRPr>
          </a:p>
        </p:txBody>
      </p:sp>
      <p:sp>
        <p:nvSpPr>
          <p:cNvPr id="17436" name="文本框 17435"/>
          <p:cNvSpPr txBox="1"/>
          <p:nvPr/>
        </p:nvSpPr>
        <p:spPr>
          <a:xfrm>
            <a:off x="6300788" y="0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rgbClr val="FF33CC"/>
                </a:solidFill>
                <a:cs typeface="+mn-ea"/>
                <a:sym typeface="+mn-lt"/>
              </a:rPr>
              <a:t>3</a:t>
            </a:r>
            <a:endParaRPr lang="en-US" altLang="x-none" sz="6000" b="1">
              <a:solidFill>
                <a:srgbClr val="FF33CC"/>
              </a:solidFill>
              <a:cs typeface="+mn-ea"/>
              <a:sym typeface="+mn-lt"/>
            </a:endParaRPr>
          </a:p>
        </p:txBody>
      </p:sp>
      <p:sp>
        <p:nvSpPr>
          <p:cNvPr id="17437" name="文本框 17436"/>
          <p:cNvSpPr txBox="1"/>
          <p:nvPr/>
        </p:nvSpPr>
        <p:spPr>
          <a:xfrm>
            <a:off x="5867400" y="5851525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rgbClr val="FF33CC"/>
                </a:solidFill>
                <a:cs typeface="+mn-ea"/>
                <a:sym typeface="+mn-lt"/>
              </a:rPr>
              <a:t>4</a:t>
            </a:r>
            <a:endParaRPr lang="en-US" altLang="x-none" sz="6000" b="1">
              <a:solidFill>
                <a:srgbClr val="FF33CC"/>
              </a:solidFill>
              <a:cs typeface="+mn-ea"/>
              <a:sym typeface="+mn-lt"/>
            </a:endParaRPr>
          </a:p>
        </p:txBody>
      </p:sp>
      <p:sp>
        <p:nvSpPr>
          <p:cNvPr id="17438" name="文本框 17437"/>
          <p:cNvSpPr txBox="1"/>
          <p:nvPr/>
        </p:nvSpPr>
        <p:spPr>
          <a:xfrm>
            <a:off x="5076825" y="3933825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rgbClr val="FF33CC"/>
                </a:solidFill>
                <a:cs typeface="+mn-ea"/>
                <a:sym typeface="+mn-lt"/>
              </a:rPr>
              <a:t>5</a:t>
            </a:r>
            <a:endParaRPr lang="en-US" altLang="x-none" sz="6000" b="1">
              <a:solidFill>
                <a:srgbClr val="FF33CC"/>
              </a:solidFill>
              <a:cs typeface="+mn-ea"/>
              <a:sym typeface="+mn-lt"/>
            </a:endParaRPr>
          </a:p>
        </p:txBody>
      </p:sp>
      <p:sp>
        <p:nvSpPr>
          <p:cNvPr id="17439" name="文本框 17438"/>
          <p:cNvSpPr txBox="1"/>
          <p:nvPr/>
        </p:nvSpPr>
        <p:spPr>
          <a:xfrm>
            <a:off x="4140200" y="4868863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rgbClr val="FF33CC"/>
                </a:solidFill>
                <a:cs typeface="+mn-ea"/>
                <a:sym typeface="+mn-lt"/>
              </a:rPr>
              <a:t>6</a:t>
            </a:r>
            <a:endParaRPr lang="en-US" altLang="x-none" sz="6000" b="1">
              <a:solidFill>
                <a:srgbClr val="FF33CC"/>
              </a:solidFill>
              <a:cs typeface="+mn-ea"/>
              <a:sym typeface="+mn-lt"/>
            </a:endParaRPr>
          </a:p>
        </p:txBody>
      </p:sp>
      <p:sp>
        <p:nvSpPr>
          <p:cNvPr id="17440" name="文本框 17439"/>
          <p:cNvSpPr txBox="1"/>
          <p:nvPr/>
        </p:nvSpPr>
        <p:spPr>
          <a:xfrm>
            <a:off x="3276600" y="1989138"/>
            <a:ext cx="5397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x-none" sz="6000" b="1">
                <a:solidFill>
                  <a:srgbClr val="FF33CC"/>
                </a:solidFill>
                <a:cs typeface="+mn-ea"/>
                <a:sym typeface="+mn-lt"/>
              </a:rPr>
              <a:t>7</a:t>
            </a:r>
            <a:endParaRPr lang="en-US" altLang="x-none" sz="6000" b="1">
              <a:solidFill>
                <a:srgbClr val="FF33C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3237E-6 L 0.70105 0.003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6821E-7 L 0.85833 -3.4682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5607E-6 L 0.36233 -1.156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3.33333E-6 L 0.77153 0.01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0" y="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06358E-6 L 0.55121 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23 L 0.46476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5607E-6 L 0.64566 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4" grpId="0"/>
      <p:bldP spid="17435" grpId="0"/>
      <p:bldP spid="17436" grpId="0"/>
      <p:bldP spid="17437" grpId="0"/>
      <p:bldP spid="17439" grpId="0"/>
      <p:bldP spid="174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8433"/>
          <p:cNvGrpSpPr/>
          <p:nvPr/>
        </p:nvGrpSpPr>
        <p:grpSpPr>
          <a:xfrm>
            <a:off x="1331913" y="3133725"/>
            <a:ext cx="5832475" cy="3724275"/>
            <a:chOff x="0" y="0"/>
            <a:chExt cx="3175" cy="1950"/>
          </a:xfrm>
        </p:grpSpPr>
        <p:sp>
          <p:nvSpPr>
            <p:cNvPr id="18435" name="矩形 18434"/>
            <p:cNvSpPr/>
            <p:nvPr/>
          </p:nvSpPr>
          <p:spPr>
            <a:xfrm>
              <a:off x="0" y="1406"/>
              <a:ext cx="3175" cy="544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36" name="矩形 18435"/>
            <p:cNvSpPr/>
            <p:nvPr/>
          </p:nvSpPr>
          <p:spPr>
            <a:xfrm>
              <a:off x="952" y="454"/>
              <a:ext cx="1316" cy="453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37" name="矩形 18436"/>
            <p:cNvSpPr/>
            <p:nvPr/>
          </p:nvSpPr>
          <p:spPr>
            <a:xfrm>
              <a:off x="589" y="907"/>
              <a:ext cx="2087" cy="499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38" name="矩形 18437"/>
            <p:cNvSpPr/>
            <p:nvPr/>
          </p:nvSpPr>
          <p:spPr>
            <a:xfrm>
              <a:off x="1360" y="91"/>
              <a:ext cx="499" cy="363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39" name="文本框 18438"/>
            <p:cNvSpPr txBox="1"/>
            <p:nvPr/>
          </p:nvSpPr>
          <p:spPr>
            <a:xfrm>
              <a:off x="1451" y="0"/>
              <a:ext cx="226" cy="4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x-none" sz="4800" b="1">
                  <a:solidFill>
                    <a:schemeClr val="tx1"/>
                  </a:solidFill>
                  <a:cs typeface="+mn-ea"/>
                  <a:sym typeface="+mn-lt"/>
                </a:rPr>
                <a:t>1</a:t>
              </a:r>
              <a:endParaRPr lang="en-US" altLang="x-none" sz="48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40" name="文本框 18439"/>
            <p:cNvSpPr txBox="1"/>
            <p:nvPr/>
          </p:nvSpPr>
          <p:spPr>
            <a:xfrm>
              <a:off x="1950" y="408"/>
              <a:ext cx="226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x-none" sz="4800" b="1">
                  <a:solidFill>
                    <a:schemeClr val="tx1"/>
                  </a:solidFill>
                  <a:cs typeface="+mn-ea"/>
                  <a:sym typeface="+mn-lt"/>
                </a:rPr>
                <a:t>3</a:t>
              </a:r>
              <a:endParaRPr lang="en-US" altLang="x-none" sz="48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41" name="文本框 18440"/>
            <p:cNvSpPr txBox="1"/>
            <p:nvPr/>
          </p:nvSpPr>
          <p:spPr>
            <a:xfrm>
              <a:off x="998" y="408"/>
              <a:ext cx="226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x-none" sz="4800" b="1">
                  <a:solidFill>
                    <a:schemeClr val="tx1"/>
                  </a:solidFill>
                  <a:cs typeface="+mn-ea"/>
                  <a:sym typeface="+mn-lt"/>
                </a:rPr>
                <a:t>2</a:t>
              </a:r>
              <a:endParaRPr lang="en-US" altLang="x-none" sz="48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42" name="文本框 18441"/>
            <p:cNvSpPr txBox="1"/>
            <p:nvPr/>
          </p:nvSpPr>
          <p:spPr>
            <a:xfrm>
              <a:off x="2358" y="953"/>
              <a:ext cx="226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x-none" sz="4400" b="1">
                  <a:solidFill>
                    <a:schemeClr val="tx1"/>
                  </a:solidFill>
                  <a:cs typeface="+mn-ea"/>
                  <a:sym typeface="+mn-lt"/>
                </a:rPr>
                <a:t>5</a:t>
              </a:r>
              <a:endParaRPr lang="en-US" altLang="x-none" sz="44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43" name="文本框 18442"/>
            <p:cNvSpPr txBox="1"/>
            <p:nvPr/>
          </p:nvSpPr>
          <p:spPr>
            <a:xfrm>
              <a:off x="2767" y="1497"/>
              <a:ext cx="226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x-none" sz="4400" b="1">
                  <a:solidFill>
                    <a:schemeClr val="tx1"/>
                  </a:solidFill>
                  <a:cs typeface="+mn-ea"/>
                  <a:sym typeface="+mn-lt"/>
                </a:rPr>
                <a:t>7</a:t>
              </a:r>
              <a:endParaRPr lang="en-US" altLang="x-none" sz="44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44" name="文本框 18443"/>
            <p:cNvSpPr txBox="1"/>
            <p:nvPr/>
          </p:nvSpPr>
          <p:spPr>
            <a:xfrm>
              <a:off x="90" y="1497"/>
              <a:ext cx="226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x-none" sz="4400" b="1">
                  <a:solidFill>
                    <a:schemeClr val="tx1"/>
                  </a:solidFill>
                  <a:cs typeface="+mn-ea"/>
                  <a:sym typeface="+mn-lt"/>
                </a:rPr>
                <a:t>6</a:t>
              </a:r>
              <a:endParaRPr lang="en-US" altLang="x-none" sz="44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45" name="文本框 18444"/>
            <p:cNvSpPr txBox="1"/>
            <p:nvPr/>
          </p:nvSpPr>
          <p:spPr>
            <a:xfrm>
              <a:off x="635" y="953"/>
              <a:ext cx="226" cy="3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x-none" sz="4400" b="1">
                  <a:solidFill>
                    <a:schemeClr val="tx1"/>
                  </a:solidFill>
                  <a:cs typeface="+mn-ea"/>
                  <a:sym typeface="+mn-lt"/>
                </a:rPr>
                <a:t>4</a:t>
              </a:r>
              <a:endParaRPr lang="en-US" altLang="x-none" sz="44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446" name="图片 18445" descr="小老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1196975"/>
            <a:ext cx="793750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7" name="图片 18446" descr="小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1196975"/>
            <a:ext cx="865188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8" name="图片 18447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288" y="1052513"/>
            <a:ext cx="957262" cy="1150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9" name="图片 18448" descr="小猴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438" y="1196975"/>
            <a:ext cx="788987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0" name="图片 18449" descr="小狗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25" y="1196975"/>
            <a:ext cx="81597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1" name="图片 18450" descr="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88" y="1268413"/>
            <a:ext cx="739775" cy="100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2" name="图片 18451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475" y="1270000"/>
            <a:ext cx="739775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53" name="文本框 18452"/>
          <p:cNvSpPr txBox="1"/>
          <p:nvPr/>
        </p:nvSpPr>
        <p:spPr>
          <a:xfrm>
            <a:off x="3132138" y="188913"/>
            <a:ext cx="2592387" cy="762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4400" b="1" dirty="0">
                <a:solidFill>
                  <a:srgbClr val="FF0066"/>
                </a:solidFill>
                <a:cs typeface="+mn-ea"/>
                <a:sym typeface="+mn-lt"/>
              </a:rPr>
              <a:t>颁奖仪式</a:t>
            </a: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27746E-6 L 0.02361 0.167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8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19653E-6 L 0.0592 0.256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1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4717 L -0.01979 0.257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4717 L 0.1092 0.382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1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1572 L -0.06042 0.39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5248 L 0.13281 0.503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2948E-6 L -0.09948 0.514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2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太阳形 19457"/>
          <p:cNvSpPr/>
          <p:nvPr/>
        </p:nvSpPr>
        <p:spPr>
          <a:xfrm>
            <a:off x="468313" y="549275"/>
            <a:ext cx="1943100" cy="1871663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459" name="文本框 19458"/>
          <p:cNvSpPr txBox="1"/>
          <p:nvPr/>
        </p:nvSpPr>
        <p:spPr>
          <a:xfrm>
            <a:off x="2411413" y="4941888"/>
            <a:ext cx="2889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60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2411413" y="4941888"/>
            <a:ext cx="360362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60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grpSp>
        <p:nvGrpSpPr>
          <p:cNvPr id="19461" name="组合 19460"/>
          <p:cNvGrpSpPr/>
          <p:nvPr/>
        </p:nvGrpSpPr>
        <p:grpSpPr>
          <a:xfrm>
            <a:off x="1835150" y="908050"/>
            <a:ext cx="6813550" cy="4999038"/>
            <a:chOff x="0" y="0"/>
            <a:chExt cx="4292" cy="3149"/>
          </a:xfrm>
        </p:grpSpPr>
        <p:sp>
          <p:nvSpPr>
            <p:cNvPr id="19462" name="等腰三角形 19461"/>
            <p:cNvSpPr/>
            <p:nvPr/>
          </p:nvSpPr>
          <p:spPr>
            <a:xfrm>
              <a:off x="0" y="0"/>
              <a:ext cx="4292" cy="1369"/>
            </a:xfrm>
            <a:prstGeom prst="triangle">
              <a:avLst>
                <a:gd name="adj" fmla="val 50000"/>
              </a:avLst>
            </a:prstGeom>
            <a:solidFill>
              <a:srgbClr val="FF00FF">
                <a:alpha val="45000"/>
              </a:srgbClr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463" name="组合 19462"/>
            <p:cNvGrpSpPr/>
            <p:nvPr/>
          </p:nvGrpSpPr>
          <p:grpSpPr>
            <a:xfrm>
              <a:off x="135" y="1361"/>
              <a:ext cx="4116" cy="1788"/>
              <a:chOff x="0" y="0"/>
              <a:chExt cx="4116" cy="1788"/>
            </a:xfrm>
          </p:grpSpPr>
          <p:sp>
            <p:nvSpPr>
              <p:cNvPr id="19464" name="矩形 19463"/>
              <p:cNvSpPr/>
              <p:nvPr/>
            </p:nvSpPr>
            <p:spPr>
              <a:xfrm>
                <a:off x="0" y="0"/>
                <a:ext cx="515" cy="1780"/>
              </a:xfrm>
              <a:prstGeom prst="rect">
                <a:avLst/>
              </a:prstGeom>
              <a:solidFill>
                <a:srgbClr val="FFFF00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65" name="矩形 19464"/>
              <p:cNvSpPr/>
              <p:nvPr/>
            </p:nvSpPr>
            <p:spPr>
              <a:xfrm>
                <a:off x="511" y="8"/>
                <a:ext cx="515" cy="1780"/>
              </a:xfrm>
              <a:prstGeom prst="rect">
                <a:avLst/>
              </a:prstGeom>
              <a:solidFill>
                <a:srgbClr val="9966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66" name="矩形 19465"/>
              <p:cNvSpPr/>
              <p:nvPr/>
            </p:nvSpPr>
            <p:spPr>
              <a:xfrm>
                <a:off x="1026" y="8"/>
                <a:ext cx="515" cy="1780"/>
              </a:xfrm>
              <a:prstGeom prst="rect">
                <a:avLst/>
              </a:prstGeom>
              <a:solidFill>
                <a:srgbClr val="FF7C80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67" name="矩形 19466"/>
              <p:cNvSpPr/>
              <p:nvPr/>
            </p:nvSpPr>
            <p:spPr>
              <a:xfrm>
                <a:off x="1543" y="0"/>
                <a:ext cx="515" cy="1780"/>
              </a:xfrm>
              <a:prstGeom prst="rect">
                <a:avLst/>
              </a:prstGeom>
              <a:solidFill>
                <a:srgbClr val="00FF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68" name="矩形 19467"/>
              <p:cNvSpPr/>
              <p:nvPr/>
            </p:nvSpPr>
            <p:spPr>
              <a:xfrm>
                <a:off x="2056" y="8"/>
                <a:ext cx="515" cy="1780"/>
              </a:xfrm>
              <a:prstGeom prst="rect">
                <a:avLst/>
              </a:prstGeom>
              <a:solidFill>
                <a:srgbClr val="00FF00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69" name="矩形 19468"/>
              <p:cNvSpPr/>
              <p:nvPr/>
            </p:nvSpPr>
            <p:spPr>
              <a:xfrm>
                <a:off x="2571" y="8"/>
                <a:ext cx="515" cy="1780"/>
              </a:xfrm>
              <a:prstGeom prst="rect">
                <a:avLst/>
              </a:prstGeom>
              <a:solidFill>
                <a:srgbClr val="FF9900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70" name="矩形 19469"/>
              <p:cNvSpPr/>
              <p:nvPr/>
            </p:nvSpPr>
            <p:spPr>
              <a:xfrm>
                <a:off x="3086" y="8"/>
                <a:ext cx="515" cy="1780"/>
              </a:xfrm>
              <a:prstGeom prst="rect">
                <a:avLst/>
              </a:prstGeom>
              <a:solidFill>
                <a:srgbClr val="FFCC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71" name="矩形 19470"/>
              <p:cNvSpPr/>
              <p:nvPr/>
            </p:nvSpPr>
            <p:spPr>
              <a:xfrm>
                <a:off x="3601" y="8"/>
                <a:ext cx="515" cy="1780"/>
              </a:xfrm>
              <a:prstGeom prst="rect">
                <a:avLst/>
              </a:prstGeom>
              <a:solidFill>
                <a:srgbClr val="0099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472" name="文本框 19471"/>
          <p:cNvSpPr txBox="1"/>
          <p:nvPr/>
        </p:nvSpPr>
        <p:spPr>
          <a:xfrm>
            <a:off x="2197100" y="4797425"/>
            <a:ext cx="5032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73" name="文本框 19472"/>
          <p:cNvSpPr txBox="1"/>
          <p:nvPr/>
        </p:nvSpPr>
        <p:spPr>
          <a:xfrm>
            <a:off x="2989263" y="4797425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74" name="文本框 19473"/>
          <p:cNvSpPr txBox="1"/>
          <p:nvPr/>
        </p:nvSpPr>
        <p:spPr>
          <a:xfrm>
            <a:off x="4645025" y="4868863"/>
            <a:ext cx="5032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4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75" name="文本框 19474"/>
          <p:cNvSpPr txBox="1"/>
          <p:nvPr/>
        </p:nvSpPr>
        <p:spPr>
          <a:xfrm>
            <a:off x="5437188" y="4868863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5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76" name="文本框 19475"/>
          <p:cNvSpPr txBox="1"/>
          <p:nvPr/>
        </p:nvSpPr>
        <p:spPr>
          <a:xfrm>
            <a:off x="6229350" y="4868863"/>
            <a:ext cx="5032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6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77" name="文本框 19476"/>
          <p:cNvSpPr txBox="1"/>
          <p:nvPr/>
        </p:nvSpPr>
        <p:spPr>
          <a:xfrm>
            <a:off x="7092950" y="4941888"/>
            <a:ext cx="5032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7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78" name="文本框 19477"/>
          <p:cNvSpPr txBox="1"/>
          <p:nvPr/>
        </p:nvSpPr>
        <p:spPr>
          <a:xfrm>
            <a:off x="7885113" y="4868863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8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79" name="文本框 19478"/>
          <p:cNvSpPr txBox="1"/>
          <p:nvPr/>
        </p:nvSpPr>
        <p:spPr>
          <a:xfrm>
            <a:off x="3852863" y="4797425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3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480" name="文本框 19479"/>
          <p:cNvSpPr txBox="1"/>
          <p:nvPr/>
        </p:nvSpPr>
        <p:spPr>
          <a:xfrm>
            <a:off x="2484438" y="404813"/>
            <a:ext cx="59039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从左往右排，依次是第几号房间？</a:t>
            </a:r>
            <a:endParaRPr lang="zh-CN" altLang="en-US" sz="28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19481" name="右箭头 19480"/>
          <p:cNvSpPr/>
          <p:nvPr/>
        </p:nvSpPr>
        <p:spPr>
          <a:xfrm>
            <a:off x="323850" y="5013325"/>
            <a:ext cx="935038" cy="287338"/>
          </a:xfrm>
          <a:prstGeom prst="rightArrow">
            <a:avLst>
              <a:gd name="adj1" fmla="val 50000"/>
              <a:gd name="adj2" fmla="val 81353"/>
            </a:avLst>
          </a:prstGeom>
          <a:solidFill>
            <a:schemeClr val="tx1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/>
      <p:bldP spid="19473" grpId="0"/>
      <p:bldP spid="19474" grpId="0"/>
      <p:bldP spid="19475" grpId="0"/>
      <p:bldP spid="19476" grpId="0"/>
      <p:bldP spid="19477" grpId="0"/>
      <p:bldP spid="19478" grpId="0"/>
      <p:bldP spid="19479" grpId="0"/>
      <p:bldP spid="194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0481"/>
          <p:cNvSpPr/>
          <p:nvPr/>
        </p:nvSpPr>
        <p:spPr>
          <a:xfrm>
            <a:off x="900113" y="5516563"/>
            <a:ext cx="1584325" cy="8651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483" name="太阳形 20482"/>
          <p:cNvSpPr/>
          <p:nvPr/>
        </p:nvSpPr>
        <p:spPr>
          <a:xfrm>
            <a:off x="179388" y="0"/>
            <a:ext cx="2736850" cy="206057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484" name="组合 20483"/>
          <p:cNvGrpSpPr/>
          <p:nvPr/>
        </p:nvGrpSpPr>
        <p:grpSpPr>
          <a:xfrm>
            <a:off x="1476375" y="0"/>
            <a:ext cx="7667625" cy="5157788"/>
            <a:chOff x="0" y="0"/>
            <a:chExt cx="4830" cy="3249"/>
          </a:xfrm>
        </p:grpSpPr>
        <p:sp>
          <p:nvSpPr>
            <p:cNvPr id="20485" name="矩形 20484"/>
            <p:cNvSpPr/>
            <p:nvPr/>
          </p:nvSpPr>
          <p:spPr>
            <a:xfrm>
              <a:off x="97" y="1413"/>
              <a:ext cx="579" cy="1836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86" name="矩形 20485"/>
            <p:cNvSpPr/>
            <p:nvPr/>
          </p:nvSpPr>
          <p:spPr>
            <a:xfrm>
              <a:off x="676" y="1413"/>
              <a:ext cx="580" cy="1836"/>
            </a:xfrm>
            <a:prstGeom prst="rect">
              <a:avLst/>
            </a:prstGeom>
            <a:solidFill>
              <a:srgbClr val="9966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87" name="矩形 20486"/>
            <p:cNvSpPr/>
            <p:nvPr/>
          </p:nvSpPr>
          <p:spPr>
            <a:xfrm>
              <a:off x="1256" y="1413"/>
              <a:ext cx="579" cy="1836"/>
            </a:xfrm>
            <a:prstGeom prst="rect">
              <a:avLst/>
            </a:prstGeom>
            <a:solidFill>
              <a:srgbClr val="FF7C8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88" name="矩形 20487"/>
            <p:cNvSpPr/>
            <p:nvPr/>
          </p:nvSpPr>
          <p:spPr>
            <a:xfrm>
              <a:off x="1835" y="1413"/>
              <a:ext cx="580" cy="1836"/>
            </a:xfrm>
            <a:prstGeom prst="rect">
              <a:avLst/>
            </a:prstGeom>
            <a:solidFill>
              <a:srgbClr val="00FF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89" name="矩形 20488"/>
            <p:cNvSpPr/>
            <p:nvPr/>
          </p:nvSpPr>
          <p:spPr>
            <a:xfrm>
              <a:off x="2415" y="1413"/>
              <a:ext cx="580" cy="1836"/>
            </a:xfrm>
            <a:prstGeom prst="rect">
              <a:avLst/>
            </a:prstGeom>
            <a:solidFill>
              <a:srgbClr val="00FF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90" name="矩形 20489"/>
            <p:cNvSpPr/>
            <p:nvPr/>
          </p:nvSpPr>
          <p:spPr>
            <a:xfrm>
              <a:off x="2995" y="1413"/>
              <a:ext cx="579" cy="1836"/>
            </a:xfrm>
            <a:prstGeom prst="rect">
              <a:avLst/>
            </a:prstGeom>
            <a:solidFill>
              <a:srgbClr val="FF99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91" name="矩形 20490"/>
            <p:cNvSpPr/>
            <p:nvPr/>
          </p:nvSpPr>
          <p:spPr>
            <a:xfrm>
              <a:off x="3574" y="1413"/>
              <a:ext cx="580" cy="1836"/>
            </a:xfrm>
            <a:prstGeom prst="rect">
              <a:avLst/>
            </a:prstGeom>
            <a:solidFill>
              <a:srgbClr val="FFCC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92" name="矩形 20491"/>
            <p:cNvSpPr/>
            <p:nvPr/>
          </p:nvSpPr>
          <p:spPr>
            <a:xfrm>
              <a:off x="4154" y="1413"/>
              <a:ext cx="579" cy="1836"/>
            </a:xfrm>
            <a:prstGeom prst="rect">
              <a:avLst/>
            </a:prstGeom>
            <a:solidFill>
              <a:srgbClr val="0099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93" name="等腰三角形 20492"/>
            <p:cNvSpPr/>
            <p:nvPr/>
          </p:nvSpPr>
          <p:spPr>
            <a:xfrm>
              <a:off x="0" y="0"/>
              <a:ext cx="4830" cy="1413"/>
            </a:xfrm>
            <a:prstGeom prst="triangle">
              <a:avLst>
                <a:gd name="adj" fmla="val 50000"/>
              </a:avLst>
            </a:prstGeom>
            <a:solidFill>
              <a:srgbClr val="CC99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494" name="组合 20493"/>
          <p:cNvGrpSpPr/>
          <p:nvPr/>
        </p:nvGrpSpPr>
        <p:grpSpPr>
          <a:xfrm>
            <a:off x="250825" y="3429000"/>
            <a:ext cx="1223963" cy="2395538"/>
            <a:chOff x="0" y="0"/>
            <a:chExt cx="771" cy="1509"/>
          </a:xfrm>
        </p:grpSpPr>
        <p:grpSp>
          <p:nvGrpSpPr>
            <p:cNvPr id="20495" name="组合 20494"/>
            <p:cNvGrpSpPr/>
            <p:nvPr/>
          </p:nvGrpSpPr>
          <p:grpSpPr>
            <a:xfrm>
              <a:off x="0" y="0"/>
              <a:ext cx="771" cy="1509"/>
              <a:chOff x="0" y="0"/>
              <a:chExt cx="1224" cy="2222"/>
            </a:xfrm>
          </p:grpSpPr>
          <p:pic>
            <p:nvPicPr>
              <p:cNvPr id="20496" name="图片 20495" descr="052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0"/>
                <a:ext cx="1224" cy="14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497" name="矩形 20496"/>
              <p:cNvSpPr/>
              <p:nvPr/>
            </p:nvSpPr>
            <p:spPr>
              <a:xfrm>
                <a:off x="90" y="1678"/>
                <a:ext cx="1089" cy="544"/>
              </a:xfrm>
              <a:prstGeom prst="rect">
                <a:avLst/>
              </a:prstGeom>
              <a:noFill/>
              <a:ln w="635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98" name="矩形 20497"/>
              <p:cNvSpPr/>
              <p:nvPr/>
            </p:nvSpPr>
            <p:spPr>
              <a:xfrm>
                <a:off x="181" y="1680"/>
                <a:ext cx="865" cy="5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lstStyle/>
              <a:p>
                <a:pPr lvl="0" algn="l">
                  <a:spcBef>
                    <a:spcPct val="0"/>
                  </a:spcBef>
                </a:pPr>
                <a:r>
                  <a:rPr lang="zh-CN" altLang="en-US" sz="3200" b="1" dirty="0">
                    <a:solidFill>
                      <a:srgbClr val="FF0066"/>
                    </a:solidFill>
                    <a:cs typeface="+mn-ea"/>
                    <a:sym typeface="+mn-lt"/>
                  </a:rPr>
                  <a:t>    </a:t>
                </a:r>
                <a:r>
                  <a:rPr lang="en-US" altLang="x-none" sz="3200" b="1">
                    <a:solidFill>
                      <a:srgbClr val="FF0066"/>
                    </a:solidFill>
                    <a:cs typeface="+mn-ea"/>
                    <a:sym typeface="+mn-lt"/>
                  </a:rPr>
                  <a:t>7</a:t>
                </a:r>
                <a:endParaRPr lang="en-US" altLang="x-none" sz="3200" b="1">
                  <a:solidFill>
                    <a:srgbClr val="FF0066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499" name="右箭头 20498"/>
            <p:cNvSpPr/>
            <p:nvPr/>
          </p:nvSpPr>
          <p:spPr>
            <a:xfrm>
              <a:off x="182" y="1270"/>
              <a:ext cx="227" cy="136"/>
            </a:xfrm>
            <a:prstGeom prst="rightArrow">
              <a:avLst>
                <a:gd name="adj1" fmla="val 50000"/>
                <a:gd name="adj2" fmla="val 41727"/>
              </a:avLst>
            </a:prstGeom>
            <a:solidFill>
              <a:srgbClr val="FF00FF"/>
            </a:solidFill>
            <a:ln w="38100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506" name="文本框 20505"/>
          <p:cNvSpPr txBox="1"/>
          <p:nvPr/>
        </p:nvSpPr>
        <p:spPr>
          <a:xfrm>
            <a:off x="900113" y="6092825"/>
            <a:ext cx="61928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cs typeface="+mn-ea"/>
                <a:sym typeface="+mn-lt"/>
              </a:rPr>
              <a:t>小公鸡住在从左往右数的第</a:t>
            </a:r>
            <a:r>
              <a:rPr lang="en-US" altLang="zh-CN" sz="2800" b="1">
                <a:solidFill>
                  <a:srgbClr val="FF0066"/>
                </a:solidFill>
                <a:cs typeface="+mn-ea"/>
                <a:sym typeface="+mn-lt"/>
              </a:rPr>
              <a:t>7</a:t>
            </a:r>
            <a:r>
              <a:rPr lang="zh-CN" altLang="en-US" sz="2800" b="1" dirty="0">
                <a:solidFill>
                  <a:srgbClr val="FF0066"/>
                </a:solidFill>
                <a:cs typeface="+mn-ea"/>
                <a:sym typeface="+mn-lt"/>
              </a:rPr>
              <a:t>号房间。</a:t>
            </a:r>
            <a:endParaRPr lang="zh-CN" altLang="en-US" sz="28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73646 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95605" y="3789045"/>
            <a:ext cx="8148320" cy="1657350"/>
            <a:chOff x="169" y="2678"/>
            <a:chExt cx="12832" cy="2610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 flipH="1">
              <a:off x="169" y="2678"/>
              <a:ext cx="8895" cy="261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flipH="1">
              <a:off x="9241" y="2828"/>
              <a:ext cx="3760" cy="246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014" y="4606"/>
              <a:ext cx="227" cy="22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411730" y="268224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79520" y="263652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7310" y="263652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3980" y="263652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68260" y="263652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63513" y="769779"/>
            <a:ext cx="8656637" cy="70675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algn="ctr">
              <a:spcBef>
                <a:spcPct val="0"/>
              </a:spcBef>
            </a:pPr>
            <a:r>
              <a:rPr lang="zh-CN" altLang="en-US" sz="2000" b="1" dirty="0">
                <a:solidFill>
                  <a:srgbClr val="0000FF"/>
                </a:solidFill>
                <a:cs typeface="+mn-ea"/>
                <a:sym typeface="+mn-lt"/>
              </a:rPr>
              <a:t>远处开来了一列火车，看有几节车厢？</a:t>
            </a:r>
            <a:endParaRPr lang="zh-CN" altLang="en-US" sz="20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000" b="1" dirty="0">
                <a:solidFill>
                  <a:srgbClr val="0000FF"/>
                </a:solidFill>
                <a:cs typeface="+mn-ea"/>
                <a:sym typeface="+mn-lt"/>
              </a:rPr>
              <a:t>哪里是第一节车厢呢？请你依次数一数！</a:t>
            </a:r>
            <a:endParaRPr lang="zh-CN" altLang="en-US" sz="20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1505"/>
          <p:cNvSpPr txBox="1"/>
          <p:nvPr/>
        </p:nvSpPr>
        <p:spPr>
          <a:xfrm>
            <a:off x="2411413" y="4941888"/>
            <a:ext cx="2889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60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1507" name="文本框 21506"/>
          <p:cNvSpPr txBox="1"/>
          <p:nvPr/>
        </p:nvSpPr>
        <p:spPr>
          <a:xfrm>
            <a:off x="2411413" y="4941888"/>
            <a:ext cx="360362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60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grpSp>
        <p:nvGrpSpPr>
          <p:cNvPr id="21508" name="组合 21507"/>
          <p:cNvGrpSpPr/>
          <p:nvPr/>
        </p:nvGrpSpPr>
        <p:grpSpPr>
          <a:xfrm>
            <a:off x="0" y="188913"/>
            <a:ext cx="7497763" cy="5472112"/>
            <a:chOff x="0" y="0"/>
            <a:chExt cx="4723" cy="3447"/>
          </a:xfrm>
        </p:grpSpPr>
        <p:sp>
          <p:nvSpPr>
            <p:cNvPr id="21509" name="等腰三角形 21508"/>
            <p:cNvSpPr/>
            <p:nvPr/>
          </p:nvSpPr>
          <p:spPr>
            <a:xfrm>
              <a:off x="0" y="0"/>
              <a:ext cx="4723" cy="1499"/>
            </a:xfrm>
            <a:prstGeom prst="triangle">
              <a:avLst>
                <a:gd name="adj" fmla="val 50000"/>
              </a:avLst>
            </a:prstGeom>
            <a:solidFill>
              <a:srgbClr val="FF00FF">
                <a:alpha val="45000"/>
              </a:srgbClr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0" name="矩形 21509"/>
            <p:cNvSpPr/>
            <p:nvPr/>
          </p:nvSpPr>
          <p:spPr>
            <a:xfrm>
              <a:off x="99" y="1490"/>
              <a:ext cx="567" cy="1948"/>
            </a:xfrm>
            <a:prstGeom prst="rect">
              <a:avLst/>
            </a:prstGeom>
            <a:solidFill>
              <a:srgbClr val="FFFF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1" name="矩形 21510"/>
            <p:cNvSpPr/>
            <p:nvPr/>
          </p:nvSpPr>
          <p:spPr>
            <a:xfrm>
              <a:off x="661" y="1499"/>
              <a:ext cx="567" cy="1948"/>
            </a:xfrm>
            <a:prstGeom prst="rect">
              <a:avLst/>
            </a:prstGeom>
            <a:solidFill>
              <a:srgbClr val="9966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2" name="矩形 21511"/>
            <p:cNvSpPr/>
            <p:nvPr/>
          </p:nvSpPr>
          <p:spPr>
            <a:xfrm>
              <a:off x="1228" y="1499"/>
              <a:ext cx="567" cy="1948"/>
            </a:xfrm>
            <a:prstGeom prst="rect">
              <a:avLst/>
            </a:prstGeom>
            <a:solidFill>
              <a:srgbClr val="FF7C8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3" name="矩形 21512"/>
            <p:cNvSpPr/>
            <p:nvPr/>
          </p:nvSpPr>
          <p:spPr>
            <a:xfrm>
              <a:off x="1795" y="1499"/>
              <a:ext cx="567" cy="1948"/>
            </a:xfrm>
            <a:prstGeom prst="rect">
              <a:avLst/>
            </a:prstGeom>
            <a:solidFill>
              <a:srgbClr val="00FF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4" name="矩形 21513"/>
            <p:cNvSpPr/>
            <p:nvPr/>
          </p:nvSpPr>
          <p:spPr>
            <a:xfrm>
              <a:off x="2362" y="1499"/>
              <a:ext cx="566" cy="1948"/>
            </a:xfrm>
            <a:prstGeom prst="rect">
              <a:avLst/>
            </a:prstGeom>
            <a:solidFill>
              <a:srgbClr val="00FF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5" name="矩形 21514"/>
            <p:cNvSpPr/>
            <p:nvPr/>
          </p:nvSpPr>
          <p:spPr>
            <a:xfrm>
              <a:off x="2928" y="1499"/>
              <a:ext cx="567" cy="1948"/>
            </a:xfrm>
            <a:prstGeom prst="rect">
              <a:avLst/>
            </a:prstGeom>
            <a:solidFill>
              <a:srgbClr val="FF9900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6" name="矩形 21515"/>
            <p:cNvSpPr/>
            <p:nvPr/>
          </p:nvSpPr>
          <p:spPr>
            <a:xfrm>
              <a:off x="3495" y="1499"/>
              <a:ext cx="567" cy="1948"/>
            </a:xfrm>
            <a:prstGeom prst="rect">
              <a:avLst/>
            </a:prstGeom>
            <a:solidFill>
              <a:srgbClr val="FFCC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17" name="矩形 21516"/>
            <p:cNvSpPr/>
            <p:nvPr/>
          </p:nvSpPr>
          <p:spPr>
            <a:xfrm>
              <a:off x="4062" y="1499"/>
              <a:ext cx="566" cy="1948"/>
            </a:xfrm>
            <a:prstGeom prst="rect">
              <a:avLst/>
            </a:prstGeom>
            <a:solidFill>
              <a:srgbClr val="0099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518" name="组合 21517"/>
          <p:cNvGrpSpPr/>
          <p:nvPr/>
        </p:nvGrpSpPr>
        <p:grpSpPr>
          <a:xfrm>
            <a:off x="7380288" y="3933825"/>
            <a:ext cx="1295400" cy="2374900"/>
            <a:chOff x="0" y="0"/>
            <a:chExt cx="725" cy="1452"/>
          </a:xfrm>
        </p:grpSpPr>
        <p:grpSp>
          <p:nvGrpSpPr>
            <p:cNvPr id="21519" name="组合 21518"/>
            <p:cNvGrpSpPr/>
            <p:nvPr/>
          </p:nvGrpSpPr>
          <p:grpSpPr>
            <a:xfrm>
              <a:off x="90" y="0"/>
              <a:ext cx="560" cy="1315"/>
              <a:chOff x="0" y="0"/>
              <a:chExt cx="560" cy="1315"/>
            </a:xfrm>
          </p:grpSpPr>
          <p:pic>
            <p:nvPicPr>
              <p:cNvPr id="21520" name="图片 21519" descr="羊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60" cy="88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521" name="左箭头 21520"/>
              <p:cNvSpPr/>
              <p:nvPr/>
            </p:nvSpPr>
            <p:spPr>
              <a:xfrm>
                <a:off x="2" y="1134"/>
                <a:ext cx="227" cy="181"/>
              </a:xfrm>
              <a:prstGeom prst="leftArrow">
                <a:avLst>
                  <a:gd name="adj1" fmla="val 50000"/>
                  <a:gd name="adj2" fmla="val 31353"/>
                </a:avLst>
              </a:prstGeom>
              <a:solidFill>
                <a:srgbClr val="FF00FF"/>
              </a:solidFill>
              <a:ln w="38100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522" name="矩形 21521"/>
            <p:cNvSpPr/>
            <p:nvPr/>
          </p:nvSpPr>
          <p:spPr>
            <a:xfrm>
              <a:off x="0" y="1044"/>
              <a:ext cx="725" cy="408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</a:pPr>
              <a:r>
                <a:rPr lang="zh-CN" altLang="en-US" sz="4400" b="1" dirty="0">
                  <a:solidFill>
                    <a:srgbClr val="FF0066"/>
                  </a:solidFill>
                  <a:cs typeface="+mn-ea"/>
                  <a:sym typeface="+mn-lt"/>
                </a:rPr>
                <a:t>  </a:t>
              </a:r>
              <a:r>
                <a:rPr lang="en-US" altLang="x-none" sz="4400" b="1">
                  <a:solidFill>
                    <a:srgbClr val="FF0066"/>
                  </a:solidFill>
                  <a:cs typeface="+mn-ea"/>
                  <a:sym typeface="+mn-lt"/>
                </a:rPr>
                <a:t>3</a:t>
              </a:r>
              <a:endParaRPr lang="en-US" altLang="x-none" sz="4400" b="1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523" name="太阳形 21522"/>
          <p:cNvSpPr/>
          <p:nvPr/>
        </p:nvSpPr>
        <p:spPr>
          <a:xfrm>
            <a:off x="0" y="0"/>
            <a:ext cx="2555875" cy="184467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4624E-6 L -0.32274 0.005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22529"/>
          <p:cNvGrpSpPr/>
          <p:nvPr/>
        </p:nvGrpSpPr>
        <p:grpSpPr>
          <a:xfrm>
            <a:off x="4140200" y="188913"/>
            <a:ext cx="4114800" cy="6335712"/>
            <a:chOff x="0" y="0"/>
            <a:chExt cx="6480" cy="10764"/>
          </a:xfrm>
        </p:grpSpPr>
        <p:grpSp>
          <p:nvGrpSpPr>
            <p:cNvPr id="22531" name="组合 22530"/>
            <p:cNvGrpSpPr/>
            <p:nvPr/>
          </p:nvGrpSpPr>
          <p:grpSpPr>
            <a:xfrm>
              <a:off x="0" y="0"/>
              <a:ext cx="6480" cy="10764"/>
              <a:chOff x="0" y="0"/>
              <a:chExt cx="6480" cy="10764"/>
            </a:xfrm>
          </p:grpSpPr>
          <p:sp>
            <p:nvSpPr>
              <p:cNvPr id="22532" name="任意多边形 22531"/>
              <p:cNvSpPr/>
              <p:nvPr/>
            </p:nvSpPr>
            <p:spPr>
              <a:xfrm flipV="1">
                <a:off x="0" y="0"/>
                <a:ext cx="6480" cy="2519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18900" y="10800"/>
                  </a:cxn>
                  <a:cxn ang="90">
                    <a:pos x="10800" y="21600"/>
                  </a:cxn>
                  <a:cxn ang="180">
                    <a:pos x="2700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FF">
                  <a:alpha val="68999"/>
                </a:srgbClr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33" name="矩形 22532"/>
              <p:cNvSpPr/>
              <p:nvPr/>
            </p:nvSpPr>
            <p:spPr>
              <a:xfrm>
                <a:off x="720" y="2496"/>
                <a:ext cx="5116" cy="2061"/>
              </a:xfrm>
              <a:prstGeom prst="rect">
                <a:avLst/>
              </a:prstGeom>
              <a:solidFill>
                <a:srgbClr val="00FF00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34" name="矩形 22533"/>
              <p:cNvSpPr/>
              <p:nvPr/>
            </p:nvSpPr>
            <p:spPr>
              <a:xfrm>
                <a:off x="682" y="4580"/>
                <a:ext cx="5116" cy="2062"/>
              </a:xfrm>
              <a:prstGeom prst="rect">
                <a:avLst/>
              </a:prstGeom>
              <a:solidFill>
                <a:srgbClr val="00FFFF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35" name="矩形 22534"/>
              <p:cNvSpPr/>
              <p:nvPr/>
            </p:nvSpPr>
            <p:spPr>
              <a:xfrm>
                <a:off x="682" y="6642"/>
                <a:ext cx="5116" cy="2061"/>
              </a:xfrm>
              <a:prstGeom prst="rect">
                <a:avLst/>
              </a:prstGeom>
              <a:solidFill>
                <a:srgbClr val="FFFF00"/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36" name="矩形 22535"/>
              <p:cNvSpPr/>
              <p:nvPr/>
            </p:nvSpPr>
            <p:spPr>
              <a:xfrm>
                <a:off x="682" y="8703"/>
                <a:ext cx="5116" cy="2061"/>
              </a:xfrm>
              <a:prstGeom prst="rect">
                <a:avLst/>
              </a:prstGeom>
              <a:solidFill>
                <a:srgbClr val="FF0000">
                  <a:alpha val="82999"/>
                </a:srgbClr>
              </a:solidFill>
              <a:ln w="38100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537" name="矩形 22536"/>
            <p:cNvSpPr/>
            <p:nvPr/>
          </p:nvSpPr>
          <p:spPr>
            <a:xfrm>
              <a:off x="2160" y="3120"/>
              <a:ext cx="1980" cy="936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38" name="矩形 22537"/>
            <p:cNvSpPr/>
            <p:nvPr/>
          </p:nvSpPr>
          <p:spPr>
            <a:xfrm>
              <a:off x="2160" y="9360"/>
              <a:ext cx="1980" cy="936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39" name="矩形 22538"/>
            <p:cNvSpPr/>
            <p:nvPr/>
          </p:nvSpPr>
          <p:spPr>
            <a:xfrm>
              <a:off x="2160" y="5148"/>
              <a:ext cx="1980" cy="936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40" name="矩形 22539"/>
            <p:cNvSpPr/>
            <p:nvPr/>
          </p:nvSpPr>
          <p:spPr>
            <a:xfrm>
              <a:off x="2160" y="7176"/>
              <a:ext cx="1980" cy="936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541" name="文本框 22540"/>
          <p:cNvSpPr txBox="1"/>
          <p:nvPr/>
        </p:nvSpPr>
        <p:spPr>
          <a:xfrm>
            <a:off x="4716463" y="1773238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4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542" name="文本框 22541"/>
          <p:cNvSpPr txBox="1"/>
          <p:nvPr/>
        </p:nvSpPr>
        <p:spPr>
          <a:xfrm>
            <a:off x="4716463" y="2997200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3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543" name="文本框 22542"/>
          <p:cNvSpPr txBox="1"/>
          <p:nvPr/>
        </p:nvSpPr>
        <p:spPr>
          <a:xfrm>
            <a:off x="4716463" y="4221163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2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544" name="文本框 22543"/>
          <p:cNvSpPr txBox="1"/>
          <p:nvPr/>
        </p:nvSpPr>
        <p:spPr>
          <a:xfrm>
            <a:off x="4716463" y="5445125"/>
            <a:ext cx="503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6000" b="1">
                <a:solidFill>
                  <a:schemeClr val="tx1"/>
                </a:solidFill>
                <a:cs typeface="+mn-ea"/>
                <a:sym typeface="+mn-lt"/>
              </a:rPr>
              <a:t>1</a:t>
            </a:r>
            <a:endParaRPr lang="en-US" altLang="x-none" sz="60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545" name="太阳形 22544"/>
          <p:cNvSpPr/>
          <p:nvPr/>
        </p:nvSpPr>
        <p:spPr>
          <a:xfrm>
            <a:off x="468313" y="549275"/>
            <a:ext cx="1943100" cy="1871663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546" name="组合 22545"/>
          <p:cNvGrpSpPr/>
          <p:nvPr/>
        </p:nvGrpSpPr>
        <p:grpSpPr>
          <a:xfrm>
            <a:off x="1042988" y="3933825"/>
            <a:ext cx="2089150" cy="1727200"/>
            <a:chOff x="0" y="0"/>
            <a:chExt cx="1316" cy="1089"/>
          </a:xfrm>
        </p:grpSpPr>
        <p:grpSp>
          <p:nvGrpSpPr>
            <p:cNvPr id="22547" name="组合 22546"/>
            <p:cNvGrpSpPr/>
            <p:nvPr/>
          </p:nvGrpSpPr>
          <p:grpSpPr>
            <a:xfrm>
              <a:off x="0" y="46"/>
              <a:ext cx="1181" cy="941"/>
              <a:chOff x="0" y="0"/>
              <a:chExt cx="1181" cy="941"/>
            </a:xfrm>
          </p:grpSpPr>
          <p:sp>
            <p:nvSpPr>
              <p:cNvPr id="22548" name="文本框 22547"/>
              <p:cNvSpPr txBox="1"/>
              <p:nvPr/>
            </p:nvSpPr>
            <p:spPr>
              <a:xfrm>
                <a:off x="908" y="90"/>
                <a:ext cx="273" cy="5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ctr">
                  <a:spcBef>
                    <a:spcPct val="50000"/>
                  </a:spcBef>
                </a:pPr>
                <a:r>
                  <a:rPr lang="en-US" altLang="x-none" sz="4800" b="1">
                    <a:solidFill>
                      <a:srgbClr val="FF0066"/>
                    </a:solidFill>
                    <a:cs typeface="+mn-ea"/>
                    <a:sym typeface="+mn-lt"/>
                  </a:rPr>
                  <a:t>3</a:t>
                </a:r>
                <a:endParaRPr lang="en-US" altLang="x-none" sz="4800" b="1">
                  <a:solidFill>
                    <a:srgbClr val="FF0066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549" name="组合 22548"/>
              <p:cNvGrpSpPr/>
              <p:nvPr/>
            </p:nvGrpSpPr>
            <p:grpSpPr>
              <a:xfrm>
                <a:off x="0" y="0"/>
                <a:ext cx="1180" cy="941"/>
                <a:chOff x="0" y="0"/>
                <a:chExt cx="1180" cy="941"/>
              </a:xfrm>
            </p:grpSpPr>
            <p:pic>
              <p:nvPicPr>
                <p:cNvPr id="22550" name="图片 22549" descr="小老鼠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799" cy="9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2551" name="上箭头 22550"/>
                <p:cNvSpPr/>
                <p:nvPr/>
              </p:nvSpPr>
              <p:spPr>
                <a:xfrm>
                  <a:off x="998" y="544"/>
                  <a:ext cx="182" cy="318"/>
                </a:xfrm>
                <a:prstGeom prst="upArrow">
                  <a:avLst>
                    <a:gd name="adj1" fmla="val 50000"/>
                    <a:gd name="adj2" fmla="val 43681"/>
                  </a:avLst>
                </a:prstGeom>
                <a:solidFill>
                  <a:srgbClr val="FF00FF"/>
                </a:solidFill>
                <a:ln w="38100" cap="flat" cmpd="sng">
                  <a:solidFill>
                    <a:srgbClr val="FF00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2552" name="矩形 22551"/>
            <p:cNvSpPr/>
            <p:nvPr/>
          </p:nvSpPr>
          <p:spPr>
            <a:xfrm>
              <a:off x="817" y="0"/>
              <a:ext cx="499" cy="10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553" name="文本框 22552"/>
          <p:cNvSpPr txBox="1"/>
          <p:nvPr/>
        </p:nvSpPr>
        <p:spPr>
          <a:xfrm>
            <a:off x="0" y="2636838"/>
            <a:ext cx="4572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cs typeface="+mn-ea"/>
                <a:sym typeface="+mn-lt"/>
              </a:rPr>
              <a:t>从下往上数，你能分别指出第</a:t>
            </a:r>
            <a:r>
              <a:rPr lang="en-US" altLang="zh-CN" sz="2800" b="1">
                <a:solidFill>
                  <a:srgbClr val="FF0066"/>
                </a:solidFill>
                <a:cs typeface="+mn-ea"/>
                <a:sym typeface="+mn-lt"/>
              </a:rPr>
              <a:t>1</a:t>
            </a:r>
            <a:r>
              <a:rPr lang="zh-CN" altLang="en-US" sz="2800" b="1" dirty="0">
                <a:solidFill>
                  <a:srgbClr val="FF0066"/>
                </a:solidFill>
                <a:cs typeface="+mn-ea"/>
                <a:sym typeface="+mn-lt"/>
              </a:rPr>
              <a:t>至第</a:t>
            </a:r>
            <a:r>
              <a:rPr lang="en-US" altLang="zh-CN" sz="2800" b="1">
                <a:solidFill>
                  <a:srgbClr val="FF0066"/>
                </a:solidFill>
                <a:cs typeface="+mn-ea"/>
                <a:sym typeface="+mn-lt"/>
              </a:rPr>
              <a:t>4</a:t>
            </a:r>
            <a:r>
              <a:rPr lang="zh-CN" altLang="en-US" sz="2800" b="1" dirty="0">
                <a:solidFill>
                  <a:srgbClr val="FF0066"/>
                </a:solidFill>
                <a:cs typeface="+mn-ea"/>
                <a:sym typeface="+mn-lt"/>
              </a:rPr>
              <a:t>层楼吗</a:t>
            </a:r>
            <a:r>
              <a:rPr lang="en-US" altLang="zh-CN" sz="2800" b="1">
                <a:solidFill>
                  <a:srgbClr val="FF0066"/>
                </a:solidFill>
                <a:cs typeface="+mn-ea"/>
                <a:sym typeface="+mn-lt"/>
              </a:rPr>
              <a:t>?</a:t>
            </a:r>
            <a:endParaRPr lang="zh-CN" altLang="en-US" sz="28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2554" name="文本框 22553"/>
          <p:cNvSpPr txBox="1"/>
          <p:nvPr/>
        </p:nvSpPr>
        <p:spPr>
          <a:xfrm>
            <a:off x="0" y="3573463"/>
            <a:ext cx="4427538" cy="1160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cs typeface="+mn-ea"/>
                <a:sym typeface="+mn-lt"/>
              </a:rPr>
              <a:t>小老鼠应该住在哪层楼？</a:t>
            </a:r>
            <a:endParaRPr lang="zh-CN" altLang="en-US" sz="2800" b="1" dirty="0">
              <a:solidFill>
                <a:srgbClr val="FF0066"/>
              </a:solidFill>
              <a:cs typeface="+mn-ea"/>
              <a:sym typeface="+mn-lt"/>
            </a:endParaRPr>
          </a:p>
          <a:p>
            <a:pPr lvl="0" algn="ctr">
              <a:spcBef>
                <a:spcPct val="50000"/>
              </a:spcBef>
            </a:pPr>
            <a:endParaRPr lang="zh-CN" altLang="en-US" sz="28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pic>
        <p:nvPicPr>
          <p:cNvPr id="22559" name="图片 22558" descr="小老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2565400"/>
            <a:ext cx="1162050" cy="1366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  <p:bldP spid="22542" grpId="0"/>
      <p:bldP spid="22543" grpId="0"/>
      <p:bldP spid="22544" grpId="0"/>
      <p:bldP spid="22553" grpId="0"/>
      <p:bldP spid="225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33" name="组合 24632"/>
          <p:cNvGrpSpPr/>
          <p:nvPr/>
        </p:nvGrpSpPr>
        <p:grpSpPr>
          <a:xfrm>
            <a:off x="0" y="0"/>
            <a:ext cx="8388350" cy="5303838"/>
            <a:chOff x="295" y="210"/>
            <a:chExt cx="5126" cy="3222"/>
          </a:xfrm>
        </p:grpSpPr>
        <p:sp>
          <p:nvSpPr>
            <p:cNvPr id="24584" name="任意多边形 24583"/>
            <p:cNvSpPr/>
            <p:nvPr/>
          </p:nvSpPr>
          <p:spPr>
            <a:xfrm rot="10800000">
              <a:off x="295" y="210"/>
              <a:ext cx="5126" cy="440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/>
            </a:solidFill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632" name="组合 24631"/>
            <p:cNvGrpSpPr/>
            <p:nvPr/>
          </p:nvGrpSpPr>
          <p:grpSpPr>
            <a:xfrm>
              <a:off x="703" y="663"/>
              <a:ext cx="4400" cy="2769"/>
              <a:chOff x="340" y="572"/>
              <a:chExt cx="4400" cy="2769"/>
            </a:xfrm>
          </p:grpSpPr>
          <p:sp>
            <p:nvSpPr>
              <p:cNvPr id="24585" name="矩形 24584"/>
              <p:cNvSpPr/>
              <p:nvPr/>
            </p:nvSpPr>
            <p:spPr>
              <a:xfrm>
                <a:off x="340" y="572"/>
                <a:ext cx="4400" cy="2767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87" name="矩形 24586"/>
              <p:cNvSpPr/>
              <p:nvPr/>
            </p:nvSpPr>
            <p:spPr>
              <a:xfrm>
                <a:off x="340" y="2939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88" name="矩形 24587"/>
              <p:cNvSpPr/>
              <p:nvPr/>
            </p:nvSpPr>
            <p:spPr>
              <a:xfrm>
                <a:off x="340" y="2550"/>
                <a:ext cx="4400" cy="388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89" name="矩形 24588"/>
              <p:cNvSpPr/>
              <p:nvPr/>
            </p:nvSpPr>
            <p:spPr>
              <a:xfrm>
                <a:off x="340" y="2160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90" name="矩形 24589"/>
              <p:cNvSpPr/>
              <p:nvPr/>
            </p:nvSpPr>
            <p:spPr>
              <a:xfrm>
                <a:off x="340" y="1772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91" name="矩形 24590"/>
              <p:cNvSpPr/>
              <p:nvPr/>
            </p:nvSpPr>
            <p:spPr>
              <a:xfrm>
                <a:off x="340" y="1383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92" name="矩形 24591"/>
              <p:cNvSpPr/>
              <p:nvPr/>
            </p:nvSpPr>
            <p:spPr>
              <a:xfrm>
                <a:off x="340" y="994"/>
                <a:ext cx="4400" cy="388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93" name="矩形 24592"/>
              <p:cNvSpPr/>
              <p:nvPr/>
            </p:nvSpPr>
            <p:spPr>
              <a:xfrm>
                <a:off x="340" y="572"/>
                <a:ext cx="4400" cy="435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01" name="矩形 24600"/>
              <p:cNvSpPr/>
              <p:nvPr/>
            </p:nvSpPr>
            <p:spPr>
              <a:xfrm>
                <a:off x="839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02" name="矩形 24601"/>
              <p:cNvSpPr/>
              <p:nvPr/>
            </p:nvSpPr>
            <p:spPr>
              <a:xfrm>
                <a:off x="1338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03" name="矩形 24602"/>
              <p:cNvSpPr/>
              <p:nvPr/>
            </p:nvSpPr>
            <p:spPr>
              <a:xfrm>
                <a:off x="1837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04" name="矩形 24603"/>
              <p:cNvSpPr/>
              <p:nvPr/>
            </p:nvSpPr>
            <p:spPr>
              <a:xfrm>
                <a:off x="2336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05" name="矩形 24604"/>
              <p:cNvSpPr/>
              <p:nvPr/>
            </p:nvSpPr>
            <p:spPr>
              <a:xfrm>
                <a:off x="2835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06" name="矩形 24605"/>
              <p:cNvSpPr/>
              <p:nvPr/>
            </p:nvSpPr>
            <p:spPr>
              <a:xfrm>
                <a:off x="3334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07" name="矩形 24606"/>
              <p:cNvSpPr/>
              <p:nvPr/>
            </p:nvSpPr>
            <p:spPr>
              <a:xfrm>
                <a:off x="3833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624" name="组合 24623"/>
          <p:cNvGrpSpPr/>
          <p:nvPr/>
        </p:nvGrpSpPr>
        <p:grpSpPr>
          <a:xfrm>
            <a:off x="827088" y="5373687"/>
            <a:ext cx="576262" cy="769452"/>
            <a:chOff x="340" y="3521"/>
            <a:chExt cx="363" cy="709"/>
          </a:xfrm>
        </p:grpSpPr>
        <p:sp>
          <p:nvSpPr>
            <p:cNvPr id="24617" name="文本框 24616"/>
            <p:cNvSpPr txBox="1"/>
            <p:nvPr/>
          </p:nvSpPr>
          <p:spPr>
            <a:xfrm>
              <a:off x="385" y="3521"/>
              <a:ext cx="272" cy="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endParaRPr lang="zh-CN" altLang="en-US" sz="4400" b="1" dirty="0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  <p:sp>
          <p:nvSpPr>
            <p:cNvPr id="24620" name="文本框 24619"/>
            <p:cNvSpPr txBox="1"/>
            <p:nvPr/>
          </p:nvSpPr>
          <p:spPr>
            <a:xfrm>
              <a:off x="340" y="3566"/>
              <a:ext cx="363" cy="652"/>
            </a:xfrm>
            <a:prstGeom prst="rect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66"/>
                  </a:solidFill>
                  <a:cs typeface="+mn-ea"/>
                  <a:sym typeface="+mn-lt"/>
                </a:rPr>
                <a:t>1</a:t>
              </a:r>
              <a:endParaRPr lang="en-US" altLang="zh-CN" sz="4000" b="1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622" name="文本框 24621"/>
          <p:cNvSpPr txBox="1"/>
          <p:nvPr/>
        </p:nvSpPr>
        <p:spPr>
          <a:xfrm>
            <a:off x="154781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2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23" name="文本框 24622"/>
          <p:cNvSpPr txBox="1"/>
          <p:nvPr/>
        </p:nvSpPr>
        <p:spPr>
          <a:xfrm>
            <a:off x="241141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3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25" name="文本框 24624"/>
          <p:cNvSpPr txBox="1"/>
          <p:nvPr/>
        </p:nvSpPr>
        <p:spPr>
          <a:xfrm>
            <a:off x="3276600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4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26" name="文本框 24625"/>
          <p:cNvSpPr txBox="1"/>
          <p:nvPr/>
        </p:nvSpPr>
        <p:spPr>
          <a:xfrm>
            <a:off x="4067175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5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27" name="文本框 24626"/>
          <p:cNvSpPr txBox="1"/>
          <p:nvPr/>
        </p:nvSpPr>
        <p:spPr>
          <a:xfrm>
            <a:off x="493236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6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28" name="文本框 24627"/>
          <p:cNvSpPr txBox="1"/>
          <p:nvPr/>
        </p:nvSpPr>
        <p:spPr>
          <a:xfrm>
            <a:off x="5651500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7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29" name="文本框 24628"/>
          <p:cNvSpPr txBox="1"/>
          <p:nvPr/>
        </p:nvSpPr>
        <p:spPr>
          <a:xfrm>
            <a:off x="6516688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8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30" name="文本框 24629"/>
          <p:cNvSpPr txBox="1"/>
          <p:nvPr/>
        </p:nvSpPr>
        <p:spPr>
          <a:xfrm>
            <a:off x="7235825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9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grpSp>
        <p:nvGrpSpPr>
          <p:cNvPr id="24637" name="组合 24636"/>
          <p:cNvGrpSpPr/>
          <p:nvPr/>
        </p:nvGrpSpPr>
        <p:grpSpPr>
          <a:xfrm>
            <a:off x="8027988" y="4581525"/>
            <a:ext cx="647700" cy="809625"/>
            <a:chOff x="340" y="3521"/>
            <a:chExt cx="363" cy="3309"/>
          </a:xfrm>
        </p:grpSpPr>
        <p:sp>
          <p:nvSpPr>
            <p:cNvPr id="24638" name="文本框 24637"/>
            <p:cNvSpPr txBox="1"/>
            <p:nvPr/>
          </p:nvSpPr>
          <p:spPr>
            <a:xfrm>
              <a:off x="385" y="3521"/>
              <a:ext cx="272" cy="31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endParaRPr lang="zh-CN" altLang="en-US" sz="4400" b="1" dirty="0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  <p:sp>
          <p:nvSpPr>
            <p:cNvPr id="24639" name="文本框 24638"/>
            <p:cNvSpPr txBox="1"/>
            <p:nvPr/>
          </p:nvSpPr>
          <p:spPr>
            <a:xfrm>
              <a:off x="340" y="3560"/>
              <a:ext cx="363" cy="327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zh-CN" sz="4400" b="1">
                  <a:solidFill>
                    <a:srgbClr val="0000FF"/>
                  </a:solidFill>
                  <a:cs typeface="+mn-ea"/>
                  <a:sym typeface="+mn-lt"/>
                </a:rPr>
                <a:t>1</a:t>
              </a:r>
              <a:endParaRPr lang="en-US" altLang="zh-CN" sz="4400" b="1">
                <a:solidFill>
                  <a:srgbClr val="0000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646" name="文本框 24645"/>
          <p:cNvSpPr txBox="1"/>
          <p:nvPr/>
        </p:nvSpPr>
        <p:spPr>
          <a:xfrm>
            <a:off x="8027988" y="4005263"/>
            <a:ext cx="504825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2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4647" name="文本框 24646"/>
          <p:cNvSpPr txBox="1"/>
          <p:nvPr/>
        </p:nvSpPr>
        <p:spPr>
          <a:xfrm>
            <a:off x="8027988" y="3357563"/>
            <a:ext cx="576262" cy="8001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3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4648" name="文本框 24647"/>
          <p:cNvSpPr txBox="1"/>
          <p:nvPr/>
        </p:nvSpPr>
        <p:spPr>
          <a:xfrm>
            <a:off x="8027988" y="2708275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4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4649" name="文本框 24648"/>
          <p:cNvSpPr txBox="1"/>
          <p:nvPr/>
        </p:nvSpPr>
        <p:spPr>
          <a:xfrm>
            <a:off x="8027988" y="1989138"/>
            <a:ext cx="576262" cy="8001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5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4650" name="文本框 24649"/>
          <p:cNvSpPr txBox="1"/>
          <p:nvPr/>
        </p:nvSpPr>
        <p:spPr>
          <a:xfrm>
            <a:off x="8027988" y="1341438"/>
            <a:ext cx="576262" cy="646331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cs typeface="+mn-ea"/>
                <a:sym typeface="+mn-lt"/>
              </a:rPr>
              <a:t>6</a:t>
            </a:r>
            <a:endParaRPr lang="en-US" altLang="zh-CN" sz="36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4651" name="文本框 24650"/>
          <p:cNvSpPr txBox="1"/>
          <p:nvPr/>
        </p:nvSpPr>
        <p:spPr>
          <a:xfrm flipH="1">
            <a:off x="8027988" y="765175"/>
            <a:ext cx="576262" cy="646331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cs typeface="+mn-ea"/>
                <a:sym typeface="+mn-lt"/>
              </a:rPr>
              <a:t>7</a:t>
            </a:r>
            <a:endParaRPr lang="en-US" altLang="zh-CN" sz="36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4652" name="右箭头 24651"/>
          <p:cNvSpPr/>
          <p:nvPr/>
        </p:nvSpPr>
        <p:spPr>
          <a:xfrm>
            <a:off x="0" y="5661025"/>
            <a:ext cx="792163" cy="288925"/>
          </a:xfrm>
          <a:prstGeom prst="rightArrow">
            <a:avLst>
              <a:gd name="adj1" fmla="val 50000"/>
              <a:gd name="adj2" fmla="val 68543"/>
            </a:avLst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654" name="文本框 24653"/>
          <p:cNvSpPr txBox="1"/>
          <p:nvPr/>
        </p:nvSpPr>
        <p:spPr>
          <a:xfrm>
            <a:off x="2411413" y="549275"/>
            <a:ext cx="40322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55" name="文本框 24654"/>
          <p:cNvSpPr txBox="1"/>
          <p:nvPr/>
        </p:nvSpPr>
        <p:spPr>
          <a:xfrm>
            <a:off x="1258888" y="188913"/>
            <a:ext cx="64087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青蛙住在</a:t>
            </a:r>
            <a:r>
              <a:rPr lang="en-US" altLang="zh-CN" sz="2800" b="1">
                <a:solidFill>
                  <a:srgbClr val="0000FF"/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楼</a:t>
            </a:r>
            <a:r>
              <a:rPr lang="en-US" altLang="zh-CN" sz="2800" b="1">
                <a:solidFill>
                  <a:srgbClr val="0000FF"/>
                </a:solidFill>
                <a:cs typeface="+mn-ea"/>
                <a:sym typeface="+mn-lt"/>
              </a:rPr>
              <a:t>6</a:t>
            </a: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号房间</a:t>
            </a:r>
            <a:endParaRPr lang="zh-CN" altLang="en-US" sz="28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4656" name="矩形 24655"/>
          <p:cNvSpPr/>
          <p:nvPr/>
        </p:nvSpPr>
        <p:spPr>
          <a:xfrm>
            <a:off x="684213" y="3429000"/>
            <a:ext cx="7200900" cy="52863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4657" name="矩形 24656"/>
          <p:cNvSpPr/>
          <p:nvPr/>
        </p:nvSpPr>
        <p:spPr>
          <a:xfrm>
            <a:off x="4859338" y="3500438"/>
            <a:ext cx="719137" cy="528637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28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4658" name="上箭头 24657"/>
          <p:cNvSpPr/>
          <p:nvPr/>
        </p:nvSpPr>
        <p:spPr>
          <a:xfrm>
            <a:off x="8675688" y="5084763"/>
            <a:ext cx="288925" cy="792162"/>
          </a:xfrm>
          <a:prstGeom prst="upArrow">
            <a:avLst>
              <a:gd name="adj1" fmla="val 50000"/>
              <a:gd name="adj2" fmla="val 68543"/>
            </a:avLst>
          </a:prstGeom>
          <a:solidFill>
            <a:schemeClr val="tx2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4659" name="图片 24658" descr="青蛙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900" y="3429000"/>
            <a:ext cx="792163" cy="58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60" name="直接连接符 24659"/>
          <p:cNvSpPr/>
          <p:nvPr/>
        </p:nvSpPr>
        <p:spPr>
          <a:xfrm flipV="1">
            <a:off x="5219700" y="3644900"/>
            <a:ext cx="0" cy="1655763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5" grpId="0"/>
      <p:bldP spid="24656" grpId="0" animBg="1"/>
      <p:bldP spid="246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27649"/>
          <p:cNvGrpSpPr/>
          <p:nvPr/>
        </p:nvGrpSpPr>
        <p:grpSpPr>
          <a:xfrm>
            <a:off x="-252412" y="0"/>
            <a:ext cx="8388350" cy="5303838"/>
            <a:chOff x="295" y="210"/>
            <a:chExt cx="5126" cy="3222"/>
          </a:xfrm>
        </p:grpSpPr>
        <p:sp>
          <p:nvSpPr>
            <p:cNvPr id="27651" name="任意多边形 27650"/>
            <p:cNvSpPr/>
            <p:nvPr/>
          </p:nvSpPr>
          <p:spPr>
            <a:xfrm rot="10800000">
              <a:off x="295" y="210"/>
              <a:ext cx="5126" cy="440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/>
            </a:solidFill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652" name="组合 27651"/>
            <p:cNvGrpSpPr/>
            <p:nvPr/>
          </p:nvGrpSpPr>
          <p:grpSpPr>
            <a:xfrm>
              <a:off x="703" y="663"/>
              <a:ext cx="4400" cy="2769"/>
              <a:chOff x="340" y="572"/>
              <a:chExt cx="4400" cy="2769"/>
            </a:xfrm>
          </p:grpSpPr>
          <p:sp>
            <p:nvSpPr>
              <p:cNvPr id="27653" name="矩形 27652"/>
              <p:cNvSpPr/>
              <p:nvPr/>
            </p:nvSpPr>
            <p:spPr>
              <a:xfrm>
                <a:off x="340" y="572"/>
                <a:ext cx="4400" cy="2767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54" name="矩形 27653"/>
              <p:cNvSpPr/>
              <p:nvPr/>
            </p:nvSpPr>
            <p:spPr>
              <a:xfrm>
                <a:off x="340" y="2939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55" name="矩形 27654"/>
              <p:cNvSpPr/>
              <p:nvPr/>
            </p:nvSpPr>
            <p:spPr>
              <a:xfrm>
                <a:off x="340" y="2550"/>
                <a:ext cx="4400" cy="388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56" name="矩形 27655"/>
              <p:cNvSpPr/>
              <p:nvPr/>
            </p:nvSpPr>
            <p:spPr>
              <a:xfrm>
                <a:off x="340" y="2160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57" name="矩形 27656"/>
              <p:cNvSpPr/>
              <p:nvPr/>
            </p:nvSpPr>
            <p:spPr>
              <a:xfrm>
                <a:off x="340" y="1772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58" name="矩形 27657"/>
              <p:cNvSpPr/>
              <p:nvPr/>
            </p:nvSpPr>
            <p:spPr>
              <a:xfrm>
                <a:off x="340" y="1383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59" name="矩形 27658"/>
              <p:cNvSpPr/>
              <p:nvPr/>
            </p:nvSpPr>
            <p:spPr>
              <a:xfrm>
                <a:off x="340" y="994"/>
                <a:ext cx="4400" cy="388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0" name="矩形 27659"/>
              <p:cNvSpPr/>
              <p:nvPr/>
            </p:nvSpPr>
            <p:spPr>
              <a:xfrm>
                <a:off x="340" y="572"/>
                <a:ext cx="4400" cy="435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1" name="矩形 27660"/>
              <p:cNvSpPr/>
              <p:nvPr/>
            </p:nvSpPr>
            <p:spPr>
              <a:xfrm>
                <a:off x="839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2" name="矩形 27661"/>
              <p:cNvSpPr/>
              <p:nvPr/>
            </p:nvSpPr>
            <p:spPr>
              <a:xfrm>
                <a:off x="1338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3" name="矩形 27662"/>
              <p:cNvSpPr/>
              <p:nvPr/>
            </p:nvSpPr>
            <p:spPr>
              <a:xfrm>
                <a:off x="1837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4" name="矩形 27663"/>
              <p:cNvSpPr/>
              <p:nvPr/>
            </p:nvSpPr>
            <p:spPr>
              <a:xfrm>
                <a:off x="2336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5" name="矩形 27664"/>
              <p:cNvSpPr/>
              <p:nvPr/>
            </p:nvSpPr>
            <p:spPr>
              <a:xfrm>
                <a:off x="2835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6" name="矩形 27665"/>
              <p:cNvSpPr/>
              <p:nvPr/>
            </p:nvSpPr>
            <p:spPr>
              <a:xfrm>
                <a:off x="3334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67" name="矩形 27666"/>
              <p:cNvSpPr/>
              <p:nvPr/>
            </p:nvSpPr>
            <p:spPr>
              <a:xfrm>
                <a:off x="3833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668" name="组合 27667"/>
          <p:cNvGrpSpPr/>
          <p:nvPr/>
        </p:nvGrpSpPr>
        <p:grpSpPr>
          <a:xfrm>
            <a:off x="827088" y="5373687"/>
            <a:ext cx="576262" cy="769452"/>
            <a:chOff x="340" y="3521"/>
            <a:chExt cx="363" cy="709"/>
          </a:xfrm>
        </p:grpSpPr>
        <p:sp>
          <p:nvSpPr>
            <p:cNvPr id="27669" name="文本框 27668"/>
            <p:cNvSpPr txBox="1"/>
            <p:nvPr/>
          </p:nvSpPr>
          <p:spPr>
            <a:xfrm>
              <a:off x="385" y="3521"/>
              <a:ext cx="272" cy="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endParaRPr lang="zh-CN" altLang="en-US" sz="4400" b="1" dirty="0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  <p:sp>
          <p:nvSpPr>
            <p:cNvPr id="27670" name="文本框 27669"/>
            <p:cNvSpPr txBox="1"/>
            <p:nvPr/>
          </p:nvSpPr>
          <p:spPr>
            <a:xfrm>
              <a:off x="340" y="3566"/>
              <a:ext cx="363" cy="652"/>
            </a:xfrm>
            <a:prstGeom prst="rect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66"/>
                  </a:solidFill>
                  <a:cs typeface="+mn-ea"/>
                  <a:sym typeface="+mn-lt"/>
                </a:rPr>
                <a:t>1</a:t>
              </a:r>
              <a:endParaRPr lang="en-US" altLang="zh-CN" sz="4000" b="1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671" name="文本框 27670"/>
          <p:cNvSpPr txBox="1"/>
          <p:nvPr/>
        </p:nvSpPr>
        <p:spPr>
          <a:xfrm>
            <a:off x="1547813" y="5300663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2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72" name="文本框 27671"/>
          <p:cNvSpPr txBox="1"/>
          <p:nvPr/>
        </p:nvSpPr>
        <p:spPr>
          <a:xfrm>
            <a:off x="241141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3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73" name="文本框 27672"/>
          <p:cNvSpPr txBox="1"/>
          <p:nvPr/>
        </p:nvSpPr>
        <p:spPr>
          <a:xfrm>
            <a:off x="3276600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4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74" name="文本框 27673"/>
          <p:cNvSpPr txBox="1"/>
          <p:nvPr/>
        </p:nvSpPr>
        <p:spPr>
          <a:xfrm>
            <a:off x="4067175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5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75" name="文本框 27674"/>
          <p:cNvSpPr txBox="1"/>
          <p:nvPr/>
        </p:nvSpPr>
        <p:spPr>
          <a:xfrm>
            <a:off x="493236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6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76" name="文本框 27675"/>
          <p:cNvSpPr txBox="1"/>
          <p:nvPr/>
        </p:nvSpPr>
        <p:spPr>
          <a:xfrm>
            <a:off x="5651500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7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77" name="文本框 27676"/>
          <p:cNvSpPr txBox="1"/>
          <p:nvPr/>
        </p:nvSpPr>
        <p:spPr>
          <a:xfrm>
            <a:off x="6516688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8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78" name="文本框 27677"/>
          <p:cNvSpPr txBox="1"/>
          <p:nvPr/>
        </p:nvSpPr>
        <p:spPr>
          <a:xfrm>
            <a:off x="7235825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9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grpSp>
        <p:nvGrpSpPr>
          <p:cNvPr id="27679" name="组合 27678"/>
          <p:cNvGrpSpPr/>
          <p:nvPr/>
        </p:nvGrpSpPr>
        <p:grpSpPr>
          <a:xfrm>
            <a:off x="7596188" y="4724400"/>
            <a:ext cx="647700" cy="809625"/>
            <a:chOff x="340" y="3521"/>
            <a:chExt cx="363" cy="3309"/>
          </a:xfrm>
        </p:grpSpPr>
        <p:sp>
          <p:nvSpPr>
            <p:cNvPr id="27680" name="文本框 27679"/>
            <p:cNvSpPr txBox="1"/>
            <p:nvPr/>
          </p:nvSpPr>
          <p:spPr>
            <a:xfrm>
              <a:off x="385" y="3521"/>
              <a:ext cx="272" cy="31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endParaRPr lang="zh-CN" altLang="en-US" sz="4400" b="1" dirty="0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  <p:sp>
          <p:nvSpPr>
            <p:cNvPr id="27681" name="文本框 27680"/>
            <p:cNvSpPr txBox="1"/>
            <p:nvPr/>
          </p:nvSpPr>
          <p:spPr>
            <a:xfrm>
              <a:off x="340" y="3560"/>
              <a:ext cx="363" cy="327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zh-CN" sz="4400" b="1">
                  <a:solidFill>
                    <a:srgbClr val="0000FF"/>
                  </a:solidFill>
                  <a:cs typeface="+mn-ea"/>
                  <a:sym typeface="+mn-lt"/>
                </a:rPr>
                <a:t>1</a:t>
              </a:r>
              <a:endParaRPr lang="en-US" altLang="zh-CN" sz="4400" b="1">
                <a:solidFill>
                  <a:srgbClr val="0000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682" name="文本框 27681"/>
          <p:cNvSpPr txBox="1"/>
          <p:nvPr/>
        </p:nvSpPr>
        <p:spPr>
          <a:xfrm>
            <a:off x="7596188" y="4149725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2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7683" name="文本框 27682"/>
          <p:cNvSpPr txBox="1"/>
          <p:nvPr/>
        </p:nvSpPr>
        <p:spPr>
          <a:xfrm>
            <a:off x="7596188" y="350043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3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7684" name="文本框 27683"/>
          <p:cNvSpPr txBox="1"/>
          <p:nvPr/>
        </p:nvSpPr>
        <p:spPr>
          <a:xfrm>
            <a:off x="7596188" y="2781300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4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7685" name="文本框 27684"/>
          <p:cNvSpPr txBox="1"/>
          <p:nvPr/>
        </p:nvSpPr>
        <p:spPr>
          <a:xfrm>
            <a:off x="7596188" y="2060575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5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7686" name="文本框 27685"/>
          <p:cNvSpPr txBox="1"/>
          <p:nvPr/>
        </p:nvSpPr>
        <p:spPr>
          <a:xfrm>
            <a:off x="7596188" y="1557338"/>
            <a:ext cx="576262" cy="646331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cs typeface="+mn-ea"/>
                <a:sym typeface="+mn-lt"/>
              </a:rPr>
              <a:t>6</a:t>
            </a:r>
            <a:endParaRPr lang="en-US" altLang="zh-CN" sz="36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7687" name="文本框 27686"/>
          <p:cNvSpPr txBox="1"/>
          <p:nvPr/>
        </p:nvSpPr>
        <p:spPr>
          <a:xfrm flipH="1">
            <a:off x="7596188" y="765175"/>
            <a:ext cx="504825" cy="646331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cs typeface="+mn-ea"/>
                <a:sym typeface="+mn-lt"/>
              </a:rPr>
              <a:t>7</a:t>
            </a:r>
            <a:endParaRPr lang="en-US" altLang="zh-CN" sz="36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7688" name="右箭头 27687"/>
          <p:cNvSpPr/>
          <p:nvPr/>
        </p:nvSpPr>
        <p:spPr>
          <a:xfrm>
            <a:off x="0" y="5661025"/>
            <a:ext cx="792163" cy="288925"/>
          </a:xfrm>
          <a:prstGeom prst="rightArrow">
            <a:avLst>
              <a:gd name="adj1" fmla="val 50000"/>
              <a:gd name="adj2" fmla="val 68543"/>
            </a:avLst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689" name="文本框 27688"/>
          <p:cNvSpPr txBox="1"/>
          <p:nvPr/>
        </p:nvSpPr>
        <p:spPr>
          <a:xfrm>
            <a:off x="2411413" y="549275"/>
            <a:ext cx="40322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90" name="文本框 27689"/>
          <p:cNvSpPr txBox="1"/>
          <p:nvPr/>
        </p:nvSpPr>
        <p:spPr>
          <a:xfrm>
            <a:off x="1187450" y="115888"/>
            <a:ext cx="64087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大象住在</a:t>
            </a:r>
            <a:r>
              <a:rPr lang="en-US" altLang="zh-CN" sz="2800" b="1">
                <a:solidFill>
                  <a:srgbClr val="0000FF"/>
                </a:solidFill>
                <a:cs typeface="+mn-ea"/>
                <a:sym typeface="+mn-lt"/>
              </a:rPr>
              <a:t>5</a:t>
            </a: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楼</a:t>
            </a:r>
            <a:r>
              <a:rPr lang="en-US" altLang="zh-CN" sz="2800" b="1">
                <a:solidFill>
                  <a:srgbClr val="0000FF"/>
                </a:solidFill>
                <a:cs typeface="+mn-ea"/>
                <a:sym typeface="+mn-lt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号房间</a:t>
            </a:r>
            <a:endParaRPr lang="zh-CN" altLang="en-US" sz="28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7691" name="矩形 27690"/>
          <p:cNvSpPr/>
          <p:nvPr/>
        </p:nvSpPr>
        <p:spPr>
          <a:xfrm>
            <a:off x="395288" y="2133600"/>
            <a:ext cx="7200900" cy="52863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7692" name="矩形 27691"/>
          <p:cNvSpPr/>
          <p:nvPr/>
        </p:nvSpPr>
        <p:spPr>
          <a:xfrm>
            <a:off x="1187450" y="2133600"/>
            <a:ext cx="719138" cy="528638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28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7693" name="上箭头 27692"/>
          <p:cNvSpPr/>
          <p:nvPr/>
        </p:nvSpPr>
        <p:spPr>
          <a:xfrm>
            <a:off x="8675688" y="5084763"/>
            <a:ext cx="288925" cy="792162"/>
          </a:xfrm>
          <a:prstGeom prst="upArrow">
            <a:avLst>
              <a:gd name="adj1" fmla="val 50000"/>
              <a:gd name="adj2" fmla="val 68543"/>
            </a:avLst>
          </a:prstGeom>
          <a:solidFill>
            <a:schemeClr val="tx2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7695" name="图片 27694" descr="大象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0" y="2060575"/>
            <a:ext cx="763588" cy="715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96" name="直接连接符 27695"/>
          <p:cNvSpPr/>
          <p:nvPr/>
        </p:nvSpPr>
        <p:spPr>
          <a:xfrm flipV="1">
            <a:off x="1692275" y="2349500"/>
            <a:ext cx="0" cy="309562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0" grpId="0"/>
      <p:bldP spid="27691" grpId="0" animBg="1"/>
      <p:bldP spid="276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28673"/>
          <p:cNvGrpSpPr/>
          <p:nvPr/>
        </p:nvGrpSpPr>
        <p:grpSpPr>
          <a:xfrm>
            <a:off x="0" y="0"/>
            <a:ext cx="8388350" cy="5303838"/>
            <a:chOff x="295" y="210"/>
            <a:chExt cx="5126" cy="3222"/>
          </a:xfrm>
        </p:grpSpPr>
        <p:sp>
          <p:nvSpPr>
            <p:cNvPr id="28675" name="任意多边形 28674"/>
            <p:cNvSpPr/>
            <p:nvPr/>
          </p:nvSpPr>
          <p:spPr>
            <a:xfrm rot="10800000">
              <a:off x="295" y="210"/>
              <a:ext cx="5126" cy="440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CC"/>
            </a:solidFill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676" name="组合 28675"/>
            <p:cNvGrpSpPr/>
            <p:nvPr/>
          </p:nvGrpSpPr>
          <p:grpSpPr>
            <a:xfrm>
              <a:off x="703" y="663"/>
              <a:ext cx="4400" cy="2769"/>
              <a:chOff x="340" y="572"/>
              <a:chExt cx="4400" cy="2769"/>
            </a:xfrm>
          </p:grpSpPr>
          <p:sp>
            <p:nvSpPr>
              <p:cNvPr id="28677" name="矩形 28676"/>
              <p:cNvSpPr/>
              <p:nvPr/>
            </p:nvSpPr>
            <p:spPr>
              <a:xfrm>
                <a:off x="340" y="572"/>
                <a:ext cx="4400" cy="2767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78" name="矩形 28677"/>
              <p:cNvSpPr/>
              <p:nvPr/>
            </p:nvSpPr>
            <p:spPr>
              <a:xfrm>
                <a:off x="340" y="2939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79" name="矩形 28678"/>
              <p:cNvSpPr/>
              <p:nvPr/>
            </p:nvSpPr>
            <p:spPr>
              <a:xfrm>
                <a:off x="340" y="2550"/>
                <a:ext cx="4400" cy="388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0" name="矩形 28679"/>
              <p:cNvSpPr/>
              <p:nvPr/>
            </p:nvSpPr>
            <p:spPr>
              <a:xfrm>
                <a:off x="340" y="2160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1" name="矩形 28680"/>
              <p:cNvSpPr/>
              <p:nvPr/>
            </p:nvSpPr>
            <p:spPr>
              <a:xfrm>
                <a:off x="340" y="1772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2" name="矩形 28681"/>
              <p:cNvSpPr/>
              <p:nvPr/>
            </p:nvSpPr>
            <p:spPr>
              <a:xfrm>
                <a:off x="340" y="1383"/>
                <a:ext cx="4400" cy="38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3" name="矩形 28682"/>
              <p:cNvSpPr/>
              <p:nvPr/>
            </p:nvSpPr>
            <p:spPr>
              <a:xfrm>
                <a:off x="340" y="994"/>
                <a:ext cx="4400" cy="388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4" name="矩形 28683"/>
              <p:cNvSpPr/>
              <p:nvPr/>
            </p:nvSpPr>
            <p:spPr>
              <a:xfrm>
                <a:off x="340" y="572"/>
                <a:ext cx="4400" cy="435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5" name="矩形 28684"/>
              <p:cNvSpPr/>
              <p:nvPr/>
            </p:nvSpPr>
            <p:spPr>
              <a:xfrm>
                <a:off x="839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6" name="矩形 28685"/>
              <p:cNvSpPr/>
              <p:nvPr/>
            </p:nvSpPr>
            <p:spPr>
              <a:xfrm>
                <a:off x="1338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7" name="矩形 28686"/>
              <p:cNvSpPr/>
              <p:nvPr/>
            </p:nvSpPr>
            <p:spPr>
              <a:xfrm>
                <a:off x="1837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8" name="矩形 28687"/>
              <p:cNvSpPr/>
              <p:nvPr/>
            </p:nvSpPr>
            <p:spPr>
              <a:xfrm>
                <a:off x="2336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89" name="矩形 28688"/>
              <p:cNvSpPr/>
              <p:nvPr/>
            </p:nvSpPr>
            <p:spPr>
              <a:xfrm>
                <a:off x="2835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90" name="矩形 28689"/>
              <p:cNvSpPr/>
              <p:nvPr/>
            </p:nvSpPr>
            <p:spPr>
              <a:xfrm>
                <a:off x="3334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91" name="矩形 28690"/>
              <p:cNvSpPr/>
              <p:nvPr/>
            </p:nvSpPr>
            <p:spPr>
              <a:xfrm>
                <a:off x="3833" y="572"/>
                <a:ext cx="499" cy="2769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692" name="组合 28691"/>
          <p:cNvGrpSpPr/>
          <p:nvPr/>
        </p:nvGrpSpPr>
        <p:grpSpPr>
          <a:xfrm>
            <a:off x="827088" y="5373687"/>
            <a:ext cx="576262" cy="769452"/>
            <a:chOff x="340" y="3521"/>
            <a:chExt cx="363" cy="709"/>
          </a:xfrm>
        </p:grpSpPr>
        <p:sp>
          <p:nvSpPr>
            <p:cNvPr id="28693" name="文本框 28692"/>
            <p:cNvSpPr txBox="1"/>
            <p:nvPr/>
          </p:nvSpPr>
          <p:spPr>
            <a:xfrm>
              <a:off x="385" y="3521"/>
              <a:ext cx="272" cy="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endParaRPr lang="zh-CN" altLang="en-US" sz="4400" b="1" dirty="0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  <p:sp>
          <p:nvSpPr>
            <p:cNvPr id="28694" name="文本框 28693"/>
            <p:cNvSpPr txBox="1"/>
            <p:nvPr/>
          </p:nvSpPr>
          <p:spPr>
            <a:xfrm>
              <a:off x="340" y="3566"/>
              <a:ext cx="363" cy="652"/>
            </a:xfrm>
            <a:prstGeom prst="rect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66"/>
                  </a:solidFill>
                  <a:cs typeface="+mn-ea"/>
                  <a:sym typeface="+mn-lt"/>
                </a:rPr>
                <a:t>1</a:t>
              </a:r>
              <a:endParaRPr lang="en-US" altLang="zh-CN" sz="4000" b="1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695" name="文本框 28694"/>
          <p:cNvSpPr txBox="1"/>
          <p:nvPr/>
        </p:nvSpPr>
        <p:spPr>
          <a:xfrm>
            <a:off x="154781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2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696" name="文本框 28695"/>
          <p:cNvSpPr txBox="1"/>
          <p:nvPr/>
        </p:nvSpPr>
        <p:spPr>
          <a:xfrm>
            <a:off x="241141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3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697" name="文本框 28696"/>
          <p:cNvSpPr txBox="1"/>
          <p:nvPr/>
        </p:nvSpPr>
        <p:spPr>
          <a:xfrm>
            <a:off x="3276600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4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698" name="文本框 28697"/>
          <p:cNvSpPr txBox="1"/>
          <p:nvPr/>
        </p:nvSpPr>
        <p:spPr>
          <a:xfrm>
            <a:off x="4067175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5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699" name="文本框 28698"/>
          <p:cNvSpPr txBox="1"/>
          <p:nvPr/>
        </p:nvSpPr>
        <p:spPr>
          <a:xfrm>
            <a:off x="4932363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6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700" name="文本框 28699"/>
          <p:cNvSpPr txBox="1"/>
          <p:nvPr/>
        </p:nvSpPr>
        <p:spPr>
          <a:xfrm>
            <a:off x="5651500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7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701" name="文本框 28700"/>
          <p:cNvSpPr txBox="1"/>
          <p:nvPr/>
        </p:nvSpPr>
        <p:spPr>
          <a:xfrm>
            <a:off x="6516688" y="537368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8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702" name="文本框 28701"/>
          <p:cNvSpPr txBox="1"/>
          <p:nvPr/>
        </p:nvSpPr>
        <p:spPr>
          <a:xfrm>
            <a:off x="7235825" y="537368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FF0066"/>
                </a:solidFill>
                <a:cs typeface="+mn-ea"/>
                <a:sym typeface="+mn-lt"/>
              </a:rPr>
              <a:t>9</a:t>
            </a:r>
            <a:endParaRPr lang="en-US" altLang="zh-CN" sz="4400" b="1">
              <a:solidFill>
                <a:srgbClr val="FF0066"/>
              </a:solidFill>
              <a:cs typeface="+mn-ea"/>
              <a:sym typeface="+mn-lt"/>
            </a:endParaRPr>
          </a:p>
        </p:txBody>
      </p:sp>
      <p:grpSp>
        <p:nvGrpSpPr>
          <p:cNvPr id="28703" name="组合 28702"/>
          <p:cNvGrpSpPr/>
          <p:nvPr/>
        </p:nvGrpSpPr>
        <p:grpSpPr>
          <a:xfrm>
            <a:off x="7956550" y="4581525"/>
            <a:ext cx="647700" cy="809625"/>
            <a:chOff x="340" y="3521"/>
            <a:chExt cx="363" cy="3309"/>
          </a:xfrm>
        </p:grpSpPr>
        <p:sp>
          <p:nvSpPr>
            <p:cNvPr id="28704" name="文本框 28703"/>
            <p:cNvSpPr txBox="1"/>
            <p:nvPr/>
          </p:nvSpPr>
          <p:spPr>
            <a:xfrm>
              <a:off x="385" y="3521"/>
              <a:ext cx="272" cy="31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endParaRPr lang="zh-CN" altLang="en-US" sz="4400" b="1" dirty="0">
                <a:solidFill>
                  <a:srgbClr val="FF0066"/>
                </a:solidFill>
                <a:cs typeface="+mn-ea"/>
                <a:sym typeface="+mn-lt"/>
              </a:endParaRPr>
            </a:p>
          </p:txBody>
        </p:sp>
        <p:sp>
          <p:nvSpPr>
            <p:cNvPr id="28705" name="文本框 28704"/>
            <p:cNvSpPr txBox="1"/>
            <p:nvPr/>
          </p:nvSpPr>
          <p:spPr>
            <a:xfrm>
              <a:off x="340" y="3560"/>
              <a:ext cx="363" cy="327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altLang="zh-CN" sz="4400" b="1">
                  <a:solidFill>
                    <a:srgbClr val="0000FF"/>
                  </a:solidFill>
                  <a:cs typeface="+mn-ea"/>
                  <a:sym typeface="+mn-lt"/>
                </a:rPr>
                <a:t>1</a:t>
              </a:r>
              <a:endParaRPr lang="en-US" altLang="zh-CN" sz="4400" b="1">
                <a:solidFill>
                  <a:srgbClr val="0000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706" name="文本框 28705"/>
          <p:cNvSpPr txBox="1"/>
          <p:nvPr/>
        </p:nvSpPr>
        <p:spPr>
          <a:xfrm>
            <a:off x="7885113" y="4005263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2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8707" name="文本框 28706"/>
          <p:cNvSpPr txBox="1"/>
          <p:nvPr/>
        </p:nvSpPr>
        <p:spPr>
          <a:xfrm>
            <a:off x="7885113" y="328453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3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8708" name="文本框 28707"/>
          <p:cNvSpPr txBox="1"/>
          <p:nvPr/>
        </p:nvSpPr>
        <p:spPr>
          <a:xfrm>
            <a:off x="7885113" y="2636838"/>
            <a:ext cx="576262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4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8709" name="文本框 28708"/>
          <p:cNvSpPr txBox="1"/>
          <p:nvPr/>
        </p:nvSpPr>
        <p:spPr>
          <a:xfrm>
            <a:off x="7956550" y="1989138"/>
            <a:ext cx="576263" cy="8001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4400" b="1">
                <a:solidFill>
                  <a:srgbClr val="0000FF"/>
                </a:solidFill>
                <a:cs typeface="+mn-ea"/>
                <a:sym typeface="+mn-lt"/>
              </a:rPr>
              <a:t>5</a:t>
            </a:r>
            <a:endParaRPr lang="en-US" altLang="zh-CN" sz="44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8710" name="文本框 28709"/>
          <p:cNvSpPr txBox="1"/>
          <p:nvPr/>
        </p:nvSpPr>
        <p:spPr>
          <a:xfrm>
            <a:off x="7956550" y="1341438"/>
            <a:ext cx="576263" cy="646331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cs typeface="+mn-ea"/>
                <a:sym typeface="+mn-lt"/>
              </a:rPr>
              <a:t>6</a:t>
            </a:r>
            <a:endParaRPr lang="en-US" altLang="zh-CN" sz="36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8711" name="文本框 28710"/>
          <p:cNvSpPr txBox="1"/>
          <p:nvPr/>
        </p:nvSpPr>
        <p:spPr>
          <a:xfrm flipH="1">
            <a:off x="8027988" y="765175"/>
            <a:ext cx="504825" cy="646331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cs typeface="+mn-ea"/>
                <a:sym typeface="+mn-lt"/>
              </a:rPr>
              <a:t>7</a:t>
            </a:r>
            <a:endParaRPr lang="en-US" altLang="zh-CN" sz="3600" b="1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8712" name="右箭头 28711"/>
          <p:cNvSpPr/>
          <p:nvPr/>
        </p:nvSpPr>
        <p:spPr>
          <a:xfrm>
            <a:off x="0" y="5661025"/>
            <a:ext cx="792163" cy="288925"/>
          </a:xfrm>
          <a:prstGeom prst="rightArrow">
            <a:avLst>
              <a:gd name="adj1" fmla="val 50000"/>
              <a:gd name="adj2" fmla="val 68543"/>
            </a:avLst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713" name="文本框 28712"/>
          <p:cNvSpPr txBox="1"/>
          <p:nvPr/>
        </p:nvSpPr>
        <p:spPr>
          <a:xfrm>
            <a:off x="2411413" y="549275"/>
            <a:ext cx="40322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714" name="文本框 28713"/>
          <p:cNvSpPr txBox="1"/>
          <p:nvPr/>
        </p:nvSpPr>
        <p:spPr>
          <a:xfrm>
            <a:off x="1258888" y="188913"/>
            <a:ext cx="64087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狮子住在</a:t>
            </a:r>
            <a:r>
              <a:rPr lang="en-US" altLang="zh-CN" sz="2800" b="1">
                <a:solidFill>
                  <a:srgbClr val="0000FF"/>
                </a:solidFill>
                <a:cs typeface="+mn-ea"/>
                <a:sym typeface="+mn-lt"/>
              </a:rPr>
              <a:t>7</a:t>
            </a: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楼</a:t>
            </a:r>
            <a:r>
              <a:rPr lang="en-US" altLang="zh-CN" sz="2800" b="1">
                <a:solidFill>
                  <a:srgbClr val="0000FF"/>
                </a:solidFill>
                <a:cs typeface="+mn-ea"/>
                <a:sym typeface="+mn-lt"/>
              </a:rPr>
              <a:t>8</a:t>
            </a: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号房间</a:t>
            </a:r>
            <a:endParaRPr lang="zh-CN" altLang="en-US" sz="28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  <p:sp>
        <p:nvSpPr>
          <p:cNvPr id="28715" name="矩形 28714"/>
          <p:cNvSpPr/>
          <p:nvPr/>
        </p:nvSpPr>
        <p:spPr>
          <a:xfrm>
            <a:off x="611188" y="836613"/>
            <a:ext cx="7200900" cy="52863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8716" name="矩形 28715"/>
          <p:cNvSpPr/>
          <p:nvPr/>
        </p:nvSpPr>
        <p:spPr>
          <a:xfrm>
            <a:off x="6443663" y="836613"/>
            <a:ext cx="719137" cy="528637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28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28717" name="上箭头 28716"/>
          <p:cNvSpPr/>
          <p:nvPr/>
        </p:nvSpPr>
        <p:spPr>
          <a:xfrm>
            <a:off x="8675688" y="5084763"/>
            <a:ext cx="288925" cy="792162"/>
          </a:xfrm>
          <a:prstGeom prst="upArrow">
            <a:avLst>
              <a:gd name="adj1" fmla="val 50000"/>
              <a:gd name="adj2" fmla="val 68543"/>
            </a:avLst>
          </a:prstGeom>
          <a:solidFill>
            <a:schemeClr val="tx2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8719" name="图片 28718" descr="狮子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25" y="765175"/>
            <a:ext cx="711200" cy="57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20" name="直接连接符 28719"/>
          <p:cNvSpPr/>
          <p:nvPr/>
        </p:nvSpPr>
        <p:spPr>
          <a:xfrm flipH="1" flipV="1">
            <a:off x="6732588" y="1196975"/>
            <a:ext cx="71437" cy="4464050"/>
          </a:xfrm>
          <a:prstGeom prst="line">
            <a:avLst/>
          </a:prstGeom>
          <a:ln w="57150" cap="flat" cmpd="sng">
            <a:solidFill>
              <a:schemeClr val="folHlink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4" grpId="0"/>
      <p:bldP spid="28715" grpId="0" animBg="1"/>
      <p:bldP spid="287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79912" y="1124744"/>
            <a:ext cx="288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" dirty="0">
                <a:solidFill>
                  <a:schemeClr val="bg1"/>
                </a:solidFill>
                <a:cs typeface="+mn-ea"/>
                <a:sym typeface="+mn-lt"/>
              </a:rPr>
              <a:t>www.qinzibuy.com</a:t>
            </a:r>
            <a:endParaRPr lang="zh-CN" altLang="en-US" sz="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23928" y="1128091"/>
            <a:ext cx="504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www.banzhuren.cn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540568" y="2060848"/>
            <a:ext cx="10225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0" b="1" spc="600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</a:t>
            </a:r>
            <a:r>
              <a:rPr lang="zh-CN" altLang="en-US" sz="12000" b="1" spc="600" dirty="0">
                <a:solidFill>
                  <a:srgbClr val="00B05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观看</a:t>
            </a:r>
            <a:endParaRPr lang="zh-CN" altLang="en-US" sz="12000" b="1" spc="600" dirty="0">
              <a:solidFill>
                <a:srgbClr val="00B05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flipH="1">
            <a:off x="546100" y="3789045"/>
            <a:ext cx="8265795" cy="1657350"/>
            <a:chOff x="169" y="2678"/>
            <a:chExt cx="12832" cy="2610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 flipH="1">
              <a:off x="169" y="2678"/>
              <a:ext cx="8895" cy="261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flipH="1">
              <a:off x="9241" y="2828"/>
              <a:ext cx="3760" cy="246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014" y="4606"/>
              <a:ext cx="227" cy="22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300470" y="277749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96485" y="270891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2500" y="270891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24075" y="270891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9795" y="2708910"/>
            <a:ext cx="5143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en-US" altLang="zh-CN" sz="6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63513" y="615791"/>
            <a:ext cx="8656637" cy="10147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algn="ctr">
              <a:spcBef>
                <a:spcPct val="0"/>
              </a:spcBef>
            </a:pPr>
            <a:r>
              <a:rPr lang="zh-CN" altLang="en-US" sz="2000" b="1" dirty="0">
                <a:solidFill>
                  <a:srgbClr val="0000FF"/>
                </a:solidFill>
                <a:cs typeface="+mn-ea"/>
                <a:sym typeface="+mn-lt"/>
              </a:rPr>
              <a:t>小火车转呀转，突然调了一个头！</a:t>
            </a:r>
            <a:endParaRPr lang="zh-CN" altLang="en-US" sz="20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000" b="1" dirty="0">
                <a:solidFill>
                  <a:srgbClr val="0000FF"/>
                </a:solidFill>
                <a:cs typeface="+mn-ea"/>
                <a:sym typeface="+mn-lt"/>
              </a:rPr>
              <a:t>看，现在车厢的顺序发生了什么变化呢？</a:t>
            </a:r>
            <a:endParaRPr lang="zh-CN" altLang="en-US" sz="20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000" b="1" dirty="0">
                <a:solidFill>
                  <a:srgbClr val="0000FF"/>
                </a:solidFill>
                <a:cs typeface="+mn-ea"/>
                <a:sym typeface="+mn-lt"/>
              </a:rPr>
              <a:t>请你依次数一数</a:t>
            </a:r>
            <a:endParaRPr lang="zh-CN" altLang="en-US" sz="20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121"/>
          <p:cNvGrpSpPr>
            <a:grpSpLocks noChangeAspect="1"/>
          </p:cNvGrpSpPr>
          <p:nvPr/>
        </p:nvGrpSpPr>
        <p:grpSpPr>
          <a:xfrm>
            <a:off x="179388" y="3141663"/>
            <a:ext cx="9144000" cy="1998662"/>
            <a:chOff x="0" y="0"/>
            <a:chExt cx="5760" cy="1259"/>
          </a:xfrm>
        </p:grpSpPr>
        <p:pic>
          <p:nvPicPr>
            <p:cNvPr id="5123" name="图片 5122" descr="小猴子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2" y="136"/>
              <a:ext cx="814" cy="8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4" name="图片 5123" descr="小老鼠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18"/>
              <a:ext cx="799" cy="94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5" name="图片 5124" descr="小鸡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5" y="91"/>
              <a:ext cx="907" cy="9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图片 5125" descr="小马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" y="273"/>
              <a:ext cx="895" cy="8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" name="图片 5126" descr="羊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0" y="136"/>
              <a:ext cx="907" cy="95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8" name="图片 5127" descr="小狗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88" y="0"/>
              <a:ext cx="907" cy="10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9" name="图片 5128" descr="小松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98" y="91"/>
              <a:ext cx="862" cy="10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0" name="文本框 5129"/>
          <p:cNvSpPr txBox="1"/>
          <p:nvPr/>
        </p:nvSpPr>
        <p:spPr>
          <a:xfrm>
            <a:off x="163513" y="646589"/>
            <a:ext cx="8656637" cy="9531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车上下来了许多小动物，他们都要参加运动会呢！</a:t>
            </a:r>
            <a:endParaRPr lang="zh-CN" altLang="en-US" sz="28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  <a:cs typeface="+mn-ea"/>
                <a:sym typeface="+mn-lt"/>
              </a:rPr>
              <a:t>看看都有哪些小动物参加运动会？</a:t>
            </a:r>
            <a:endParaRPr lang="zh-CN" altLang="en-US" sz="28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145" descr="小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4076700"/>
            <a:ext cx="1420812" cy="1395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椭圆 6146"/>
          <p:cNvSpPr/>
          <p:nvPr/>
        </p:nvSpPr>
        <p:spPr>
          <a:xfrm>
            <a:off x="323850" y="3789363"/>
            <a:ext cx="1476375" cy="2017712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6148" name="图片 6147" descr="小猴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3789363"/>
            <a:ext cx="1416050" cy="1655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 descr="小老鼠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3933825"/>
            <a:ext cx="1268412" cy="149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6149" descr="小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213" y="3860800"/>
            <a:ext cx="1439862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6150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688" y="3717925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6151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163" y="3573463"/>
            <a:ext cx="1439862" cy="17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6152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3716338"/>
            <a:ext cx="1368425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右箭头 6153"/>
          <p:cNvSpPr/>
          <p:nvPr/>
        </p:nvSpPr>
        <p:spPr>
          <a:xfrm>
            <a:off x="395288" y="5876925"/>
            <a:ext cx="1512887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55" name="文本框 6154"/>
          <p:cNvSpPr txBox="1"/>
          <p:nvPr/>
        </p:nvSpPr>
        <p:spPr>
          <a:xfrm>
            <a:off x="466725" y="2276475"/>
            <a:ext cx="936625" cy="1435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8800" b="1">
                <a:solidFill>
                  <a:srgbClr val="FF0000"/>
                </a:solidFill>
                <a:cs typeface="+mn-ea"/>
                <a:sym typeface="+mn-lt"/>
              </a:rPr>
              <a:t>1</a:t>
            </a:r>
            <a:endParaRPr lang="en-US" altLang="x-none" sz="88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156" name="文本框 6155"/>
          <p:cNvSpPr txBox="1"/>
          <p:nvPr/>
        </p:nvSpPr>
        <p:spPr>
          <a:xfrm>
            <a:off x="1692778" y="796380"/>
            <a:ext cx="184731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>
              <a:spcBef>
                <a:spcPct val="0"/>
              </a:spcBef>
            </a:pP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6157" name="文本框 6156"/>
          <p:cNvSpPr txBox="1"/>
          <p:nvPr/>
        </p:nvSpPr>
        <p:spPr>
          <a:xfrm>
            <a:off x="499258" y="692150"/>
            <a:ext cx="6207148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从左往右数，老鼠排在第几？</a:t>
            </a:r>
            <a:endParaRPr lang="zh-CN" altLang="en-US" sz="36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椭圆 7169"/>
          <p:cNvSpPr/>
          <p:nvPr/>
        </p:nvSpPr>
        <p:spPr>
          <a:xfrm>
            <a:off x="1187450" y="3933825"/>
            <a:ext cx="1512888" cy="2017713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171" name="图片 7170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4076700"/>
            <a:ext cx="1358900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7171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725"/>
            <a:ext cx="1268413" cy="149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75" y="4005263"/>
            <a:ext cx="143986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7173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4221163"/>
            <a:ext cx="1420813" cy="139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663" y="4076700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7175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700" y="3933825"/>
            <a:ext cx="1439863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图片 7176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3860800"/>
            <a:ext cx="1368425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8" name="矩形 7177"/>
          <p:cNvSpPr/>
          <p:nvPr/>
        </p:nvSpPr>
        <p:spPr>
          <a:xfrm>
            <a:off x="-1108075" y="188913"/>
            <a:ext cx="7948613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从左往右数，小马排在第几？</a:t>
            </a:r>
            <a:endParaRPr lang="zh-CN" altLang="en-US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9" name="右箭头 7178"/>
          <p:cNvSpPr/>
          <p:nvPr/>
        </p:nvSpPr>
        <p:spPr>
          <a:xfrm>
            <a:off x="395288" y="5876925"/>
            <a:ext cx="1512887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80" name="文本框 7179"/>
          <p:cNvSpPr txBox="1"/>
          <p:nvPr/>
        </p:nvSpPr>
        <p:spPr>
          <a:xfrm>
            <a:off x="1476375" y="2492375"/>
            <a:ext cx="936625" cy="1435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8800" b="1">
                <a:solidFill>
                  <a:srgbClr val="FF0000"/>
                </a:solidFill>
                <a:cs typeface="+mn-ea"/>
                <a:sym typeface="+mn-lt"/>
              </a:rPr>
              <a:t>2</a:t>
            </a:r>
            <a:endParaRPr lang="en-US" altLang="x-none" sz="8800" b="1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193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3789363"/>
            <a:ext cx="1292225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8194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263"/>
            <a:ext cx="1268413" cy="1493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 descr="小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8" y="4005263"/>
            <a:ext cx="1420812" cy="139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 descr="羊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688" y="3933825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图片 8197" descr="小狗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163" y="3716338"/>
            <a:ext cx="1295400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图片 8198" descr="小松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5575" y="3716338"/>
            <a:ext cx="1368425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矩形 8199"/>
          <p:cNvSpPr/>
          <p:nvPr/>
        </p:nvSpPr>
        <p:spPr>
          <a:xfrm>
            <a:off x="0" y="188913"/>
            <a:ext cx="7164388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  <a:t>从左往右数，谁排在第</a:t>
            </a:r>
            <a:r>
              <a:rPr lang="en-US" altLang="x-none" sz="4000" b="1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？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01" name="右箭头 8200"/>
          <p:cNvSpPr/>
          <p:nvPr/>
        </p:nvSpPr>
        <p:spPr>
          <a:xfrm>
            <a:off x="395288" y="5876925"/>
            <a:ext cx="1512887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202" name="文本框 8201"/>
          <p:cNvSpPr txBox="1"/>
          <p:nvPr/>
        </p:nvSpPr>
        <p:spPr>
          <a:xfrm>
            <a:off x="2916238" y="2276475"/>
            <a:ext cx="936625" cy="1435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8800" b="1">
                <a:solidFill>
                  <a:srgbClr val="FF0000"/>
                </a:solidFill>
                <a:cs typeface="+mn-ea"/>
                <a:sym typeface="+mn-lt"/>
              </a:rPr>
              <a:t>3</a:t>
            </a:r>
            <a:endParaRPr lang="en-US" altLang="x-none" sz="8800" b="1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8203" name="图片 8202" descr="小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5875" y="3789363"/>
            <a:ext cx="1439863" cy="157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4" name="椭圆 8203"/>
          <p:cNvSpPr/>
          <p:nvPr/>
        </p:nvSpPr>
        <p:spPr>
          <a:xfrm>
            <a:off x="2627313" y="3644900"/>
            <a:ext cx="1368425" cy="20193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椭圆 9217"/>
          <p:cNvSpPr/>
          <p:nvPr/>
        </p:nvSpPr>
        <p:spPr>
          <a:xfrm>
            <a:off x="7667625" y="3860800"/>
            <a:ext cx="1476375" cy="2232025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9219" name="图片 9218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38" y="4149725"/>
            <a:ext cx="1292225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9219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263"/>
            <a:ext cx="1268413" cy="1493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975" y="4005263"/>
            <a:ext cx="143986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9221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013" y="4076700"/>
            <a:ext cx="1420812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9222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788" y="4149725"/>
            <a:ext cx="1439862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图片 9223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800" y="4005263"/>
            <a:ext cx="1439863" cy="17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图片 9224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4076700"/>
            <a:ext cx="1368425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6" name="矩形 9225"/>
          <p:cNvSpPr/>
          <p:nvPr/>
        </p:nvSpPr>
        <p:spPr>
          <a:xfrm>
            <a:off x="0" y="188913"/>
            <a:ext cx="6732588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从左往右数，小狐狸排在第几？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7" name="右箭头 9226"/>
          <p:cNvSpPr/>
          <p:nvPr/>
        </p:nvSpPr>
        <p:spPr>
          <a:xfrm>
            <a:off x="395288" y="5876925"/>
            <a:ext cx="1512887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28" name="文本框 9227"/>
          <p:cNvSpPr txBox="1"/>
          <p:nvPr/>
        </p:nvSpPr>
        <p:spPr>
          <a:xfrm>
            <a:off x="7885113" y="2349500"/>
            <a:ext cx="936625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8800" b="1">
                <a:solidFill>
                  <a:srgbClr val="FF0000"/>
                </a:solidFill>
                <a:cs typeface="+mn-ea"/>
                <a:sym typeface="+mn-lt"/>
              </a:rPr>
              <a:t>7</a:t>
            </a:r>
            <a:endParaRPr lang="en-US" altLang="x-none" sz="8800" b="1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0241" descr="小猴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4005263"/>
            <a:ext cx="1292225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0242" descr="小老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263"/>
            <a:ext cx="1268413" cy="1493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 descr="小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75" y="3860800"/>
            <a:ext cx="1439863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小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888" y="4076700"/>
            <a:ext cx="1420812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 descr="羊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350" y="3933825"/>
            <a:ext cx="1439863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10246" descr="小狗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363" y="3789363"/>
            <a:ext cx="1368425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右箭头 10247"/>
          <p:cNvSpPr/>
          <p:nvPr/>
        </p:nvSpPr>
        <p:spPr>
          <a:xfrm rot="10800000">
            <a:off x="7235825" y="5805488"/>
            <a:ext cx="1512888" cy="765175"/>
          </a:xfrm>
          <a:prstGeom prst="rightArrow">
            <a:avLst>
              <a:gd name="adj1" fmla="val 50000"/>
              <a:gd name="adj2" fmla="val 49429"/>
            </a:avLst>
          </a:prstGeom>
          <a:solidFill>
            <a:srgbClr val="FF0000"/>
          </a:solidFill>
          <a:ln w="889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49" name="文本框 10248"/>
          <p:cNvSpPr txBox="1"/>
          <p:nvPr/>
        </p:nvSpPr>
        <p:spPr>
          <a:xfrm>
            <a:off x="8235659" y="2777580"/>
            <a:ext cx="184731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>
              <a:spcBef>
                <a:spcPct val="0"/>
              </a:spcBef>
            </a:pPr>
            <a:endParaRPr lang="zh-CN" altLang="en-US" sz="44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pic>
        <p:nvPicPr>
          <p:cNvPr id="10250" name="图片 10249" descr="小松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5575" y="3789363"/>
            <a:ext cx="1368425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1" name="椭圆 10250"/>
          <p:cNvSpPr/>
          <p:nvPr/>
        </p:nvSpPr>
        <p:spPr>
          <a:xfrm>
            <a:off x="7669213" y="3502025"/>
            <a:ext cx="1476375" cy="2232025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52" name="文本框 10251"/>
          <p:cNvSpPr txBox="1"/>
          <p:nvPr/>
        </p:nvSpPr>
        <p:spPr>
          <a:xfrm>
            <a:off x="7952188" y="1981389"/>
            <a:ext cx="869149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9600" b="1" dirty="0">
                <a:solidFill>
                  <a:srgbClr val="FF0066"/>
                </a:solidFill>
                <a:cs typeface="+mn-ea"/>
                <a:sym typeface="+mn-lt"/>
              </a:rPr>
              <a:t>1</a:t>
            </a:r>
            <a:endParaRPr lang="zh-CN" altLang="en-US" sz="9600" b="1" dirty="0">
              <a:solidFill>
                <a:srgbClr val="FF0066"/>
              </a:solidFill>
              <a:cs typeface="+mn-ea"/>
              <a:sym typeface="+mn-lt"/>
            </a:endParaRPr>
          </a:p>
        </p:txBody>
      </p:sp>
      <p:sp>
        <p:nvSpPr>
          <p:cNvPr id="10253" name="文本框 10252"/>
          <p:cNvSpPr txBox="1"/>
          <p:nvPr/>
        </p:nvSpPr>
        <p:spPr>
          <a:xfrm>
            <a:off x="311150" y="692150"/>
            <a:ext cx="5629275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/>
                </a:solidFill>
                <a:cs typeface="+mn-ea"/>
                <a:sym typeface="+mn-lt"/>
              </a:rPr>
              <a:t>从右往左数，谁排在第1？</a:t>
            </a:r>
            <a:endParaRPr lang="zh-CN" altLang="en-US" sz="3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PP_MARK_KEY" val="f232a6b9-b98e-4b02-bc5f-cad2c42abaeb"/>
  <p:tag name="COMMONDATA" val="eyJoZGlkIjoiN2NlMjdiNTAyNTBiZTBiYjRjYjJhZTcwZWY2MTE0NG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m3o0vwk">
      <a:majorFont>
        <a:latin typeface=""/>
        <a:ea typeface="黑体"/>
        <a:cs typeface=""/>
      </a:majorFont>
      <a:minorFont>
        <a:latin typeface="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m3o0vwk">
      <a:majorFont>
        <a:latin typeface=""/>
        <a:ea typeface="黑体"/>
        <a:cs typeface=""/>
      </a:majorFont>
      <a:minorFont>
        <a:latin typeface="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WPS 演示</Application>
  <PresentationFormat>全屏显示(4:3)</PresentationFormat>
  <Paragraphs>289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www.banzhuren.cn</cp:keywords>
  <dc:description>www.qinzibuy.com;</dc:description>
  <dc:subject>www.banzhuren.cn;</dc:subject>
  <cp:category>www.banzhuren.cn</cp:category>
  <cp:lastModifiedBy>voice.</cp:lastModifiedBy>
  <cp:revision>10</cp:revision>
  <dcterms:created xsi:type="dcterms:W3CDTF">2019-10-26T07:52:00Z</dcterms:created>
  <dcterms:modified xsi:type="dcterms:W3CDTF">2023-09-19T15:14:54Z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8A19E9F5E4E1486E8DC8E535EC4518AC_12</vt:lpwstr>
  </property>
  <property fmtid="{D5CDD505-2E9C-101B-9397-08002B2CF9AE}" pid="3" name="KSOProductBuildVer">
    <vt:lpwstr>2052-11.1.0.14309</vt:lpwstr>
  </property>
</Properties>
</file>