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985"/>
            <a:ext cx="12277090" cy="68827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76980" y="1086485"/>
            <a:ext cx="549338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大班音乐：礼貌歌</a:t>
            </a:r>
            <a:endParaRPr lang="zh-CN" altLang="en-US" sz="4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19050"/>
            <a:ext cx="12210415" cy="6896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55" y="3921760"/>
            <a:ext cx="4002405" cy="2764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050"/>
            <a:ext cx="12209780" cy="6896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40455"/>
            <a:ext cx="4002405" cy="2764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535" y="2489200"/>
            <a:ext cx="2427605" cy="2618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050"/>
            <a:ext cx="12209780" cy="6896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175" y="3389630"/>
            <a:ext cx="2427605" cy="26187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0000">
            <a:off x="2234565" y="4481195"/>
            <a:ext cx="1981200" cy="1755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45" y="3203575"/>
            <a:ext cx="2992120" cy="2649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19050"/>
            <a:ext cx="12209780" cy="6896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40" y="4476115"/>
            <a:ext cx="1626235" cy="2002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515" y="3672840"/>
            <a:ext cx="1454785" cy="32042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宽屏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微软雅黑</vt:lpstr>
      <vt:lpstr>Calibri</vt:lpstr>
      <vt:lpstr>幼圆</vt:lpstr>
      <vt:lpstr>隶书</vt:lpstr>
      <vt:lpstr>华文彩云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3</cp:revision>
  <dcterms:created xsi:type="dcterms:W3CDTF">2023-09-13T01:34:42Z</dcterms:created>
  <dcterms:modified xsi:type="dcterms:W3CDTF">2023-09-13T02:57:09Z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