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97B5FA-0921-464F-AAE1-844C04324D7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5CE74E-AB26-4998-AD42-012C4C1AD076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 descr="26907e531c3fc9e52f285573cd26388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33090" y="754380"/>
            <a:ext cx="5486400" cy="509016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图片 1" descr="fd0273685b45867911385257196cb57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2800" y="739140"/>
            <a:ext cx="5486400" cy="537972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7" name="图片 6" descr="c6c2c0df90ea76cf2621a8df2da2ac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40480" y="1641475"/>
            <a:ext cx="4510405" cy="357505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4" name="图片 3" descr="19e3cb2c4c5be5ac7fa0d2ee686933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2800" y="1371600"/>
            <a:ext cx="5486400" cy="41148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8" name="图片 7" descr="cd717ad4b7078b8ba92fcff2fe9a6cb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2800" y="1032510"/>
            <a:ext cx="5486400" cy="479298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6" name="图片 5" descr="34021def52141c8e8cf1ccba3f732a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352800" y="1371600"/>
            <a:ext cx="5486400" cy="41148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WPS 演示</Application>
  <PresentationFormat>宽屏</PresentationFormat>
  <Paragraphs>0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7" baseType="lpstr">
      <vt:lpstr>Arial</vt:lpstr>
      <vt:lpstr>宋体</vt:lpstr>
      <vt:lpstr>Wingdings</vt:lpstr>
      <vt:lpstr>Arial Unicode MS</vt:lpstr>
      <vt:lpstr>Calibri</vt:lpstr>
      <vt:lpstr>微软雅黑</vt:lpstr>
      <vt:lpstr>等线</vt:lpstr>
      <vt:lpstr>FangSong_GB2312, FangSong</vt:lpstr>
      <vt:lpstr>21</vt:lpstr>
      <vt:lpstr>ksdb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Administrator</cp:lastModifiedBy>
  <cp:revision>2</cp:revision>
  <dcterms:created xsi:type="dcterms:W3CDTF">2023-06-14T04:47:08Z</dcterms:created>
  <dcterms:modified xsi:type="dcterms:W3CDTF">2023-06-14T04:48:29Z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