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宋体</vt:lpstr>
      <vt:lpstr>Wingdings</vt:lpstr>
      <vt:lpstr>Arial Unicode MS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2</cp:revision>
  <dcterms:created xsi:type="dcterms:W3CDTF">2023-06-07T07:35:36Z</dcterms:created>
  <dcterms:modified xsi:type="dcterms:W3CDTF">2023-06-07T07:36:36Z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