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../media/media1.m4a"/><Relationship Id="rId3" Type="http://schemas.openxmlformats.org/officeDocument/2006/relationships/audio" Target="../media/media1.m4a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38315"/>
          </a:xfrm>
          <a:prstGeom prst="rect">
            <a:avLst/>
          </a:prstGeom>
        </p:spPr>
      </p:pic>
      <p:pic>
        <p:nvPicPr>
          <p:cNvPr id="5" name="20220616_072132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4615" y="2555875"/>
            <a:ext cx="1842135" cy="134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78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57405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005,&quot;width&quot;:11415}"/>
</p:tagLst>
</file>

<file path=ppt/tags/tag2.xml><?xml version="1.0" encoding="utf-8"?>
<p:tagLst xmlns:p="http://schemas.openxmlformats.org/presentationml/2006/main">
  <p:tag name="COMMONDATA" val="eyJoZGlkIjoiNzlmZDdiMzM5ZTc2MDkzMzI0NTE3OWEzNTk3ZDJkM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Administrator</cp:lastModifiedBy>
  <cp:revision>3</cp:revision>
  <dcterms:created xsi:type="dcterms:W3CDTF">2022-06-16T06:21:00Z</dcterms:created>
  <dcterms:modified xsi:type="dcterms:W3CDTF">2022-06-16T15:25:40Z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2851F096679447B9B83F4BA3AF220C5C</vt:lpwstr>
  </property>
  <property fmtid="{D5CDD505-2E9C-101B-9397-08002B2CF9AE}" pid="3" name="KSOProductBuildVer">
    <vt:lpwstr>2052-11.1.0.11830</vt:lpwstr>
  </property>
</Properties>
</file>