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1" r:id="rId12"/>
    <p:sldId id="263" r:id="rId13"/>
    <p:sldId id="264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_2017&#31532;&#19968;&#23398;&#26399;&#36164;&#26009;\ppt&#36164;&#26009;\&#19996;&#37045;&#28192;&#20013;&#24515;&#24188;&#20799;&#22253;&#8212;&#26472;&#36291;&#8212;&#23567;&#33457;&#31869;&#25214;&#24555;&#20048;\&#25925;&#20107;&#24405;&#38899;\&#38634;&#23665;.m4a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_2017&#31532;&#19968;&#23398;&#26399;&#36164;&#26009;\ppt&#36164;&#26009;\&#19996;&#37045;&#28192;&#20013;&#24515;&#24188;&#20799;&#22253;&#8212;&#26472;&#36291;&#8212;&#23567;&#33457;&#31869;&#25214;&#24555;&#20048;\&#25925;&#20107;&#24405;&#38899;\&#32467;&#23614;.m4a" TargetMode="External"/><Relationship Id="rId6" Type="http://schemas.openxmlformats.org/officeDocument/2006/relationships/image" Target="../media/image28.gif"/><Relationship Id="rId11" Type="http://schemas.openxmlformats.org/officeDocument/2006/relationships/slide" Target="slide1.xml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jpe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9.gif"/><Relationship Id="rId7" Type="http://schemas.openxmlformats.org/officeDocument/2006/relationships/image" Target="../media/image33.png"/><Relationship Id="rId12" Type="http://schemas.openxmlformats.org/officeDocument/2006/relationships/image" Target="../media/image19.gif"/><Relationship Id="rId17" Type="http://schemas.openxmlformats.org/officeDocument/2006/relationships/image" Target="../media/image36.jpeg"/><Relationship Id="rId2" Type="http://schemas.openxmlformats.org/officeDocument/2006/relationships/audio" Target="../media/media1.m4a"/><Relationship Id="rId16" Type="http://schemas.openxmlformats.org/officeDocument/2006/relationships/hyperlink" Target="&#23436;&#25972;&#25925;&#20107;.m4a" TargetMode="External"/><Relationship Id="rId20" Type="http://schemas.openxmlformats.org/officeDocument/2006/relationships/image" Target="../media/image30.gif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11" Type="http://schemas.openxmlformats.org/officeDocument/2006/relationships/image" Target="../media/image16.gif"/><Relationship Id="rId5" Type="http://schemas.openxmlformats.org/officeDocument/2006/relationships/image" Target="../media/image4.png"/><Relationship Id="rId15" Type="http://schemas.openxmlformats.org/officeDocument/2006/relationships/image" Target="../media/image35.png"/><Relationship Id="rId23" Type="http://schemas.openxmlformats.org/officeDocument/2006/relationships/image" Target="../media/image28.gif"/><Relationship Id="rId10" Type="http://schemas.openxmlformats.org/officeDocument/2006/relationships/image" Target="../media/image12.gif"/><Relationship Id="rId19" Type="http://schemas.openxmlformats.org/officeDocument/2006/relationships/image" Target="../media/image27.gif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2.png"/><Relationship Id="rId2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016_2017&#31532;&#19968;&#23398;&#26399;&#36164;&#26009;\ppt&#36164;&#26009;\&#19996;&#37045;&#28192;&#20013;&#24515;&#24188;&#20799;&#22253;&#8212;&#26472;&#36291;&#8212;&#23567;&#33457;&#31869;&#25214;&#24555;&#20048;\&#25925;&#20107;&#24405;&#38899;\&#22920;&#22920;&#24576;&#37324;.m4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_2017&#31532;&#19968;&#23398;&#26399;&#36164;&#26009;\ppt&#36164;&#26009;\&#19996;&#37045;&#28192;&#20013;&#24515;&#24188;&#20799;&#22253;&#8212;&#26472;&#36291;&#8212;&#23567;&#33457;&#31869;&#25214;&#24555;&#20048;\&#25925;&#20107;&#24405;&#38899;\&#22826;&#38451;.m4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_2017&#31532;&#19968;&#23398;&#26399;&#36164;&#26009;\ppt&#36164;&#26009;\&#19996;&#37045;&#28192;&#20013;&#24515;&#24188;&#20799;&#22253;&#8212;&#26472;&#36291;&#8212;&#23567;&#33457;&#31869;&#25214;&#24555;&#20048;\&#25925;&#20107;&#24405;&#38899;\&#23567;&#40479;.m4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_2017&#31532;&#19968;&#23398;&#26399;&#36164;&#26009;\ppt&#36164;&#26009;\&#19996;&#37045;&#28192;&#20013;&#24515;&#24188;&#20799;&#22253;&#8212;&#26472;&#36291;&#8212;&#23567;&#33457;&#31869;&#25214;&#24555;&#20048;\&#25925;&#20107;&#24405;&#38899;\&#34588;&#34562;.m4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_2017&#31532;&#19968;&#23398;&#26399;&#36164;&#26009;\ppt&#36164;&#26009;\&#19996;&#37045;&#28192;&#20013;&#24515;&#24188;&#20799;&#22253;&#8212;&#26472;&#36291;&#8212;&#23567;&#33457;&#31869;&#25214;&#24555;&#20048;\&#25925;&#20107;&#24405;&#38899;\&#38738;&#34521;.m4a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35065" y="1412776"/>
            <a:ext cx="4358887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小花</a:t>
            </a:r>
            <a:r>
              <a:rPr lang="zh-CN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籽找快乐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60" y="3140968"/>
            <a:ext cx="3038899" cy="2667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3852" y="52292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hlinkClick r:id="rId4" action="ppaction://hlinksldjump"/>
              </a:rPr>
              <a:t>完整欣赏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9123225022781778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63688" y="1052736"/>
            <a:ext cx="5040560" cy="5593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091205_38a9dbe3039f9df66b53MaTDkmWVGdKR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tooopen_sy_131558711259_副本_副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56992"/>
            <a:ext cx="1807481" cy="1586503"/>
          </a:xfrm>
          <a:prstGeom prst="rect">
            <a:avLst/>
          </a:prstGeom>
        </p:spPr>
      </p:pic>
      <p:pic>
        <p:nvPicPr>
          <p:cNvPr id="12" name="图片 11" descr="e8377327_13ec0be4b38g85_blog_副本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00808"/>
            <a:ext cx="4499992" cy="1800200"/>
          </a:xfrm>
          <a:prstGeom prst="rect">
            <a:avLst/>
          </a:prstGeom>
        </p:spPr>
      </p:pic>
      <p:pic>
        <p:nvPicPr>
          <p:cNvPr id="5" name="雪山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6602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8b2cfd40645c16e_副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429000"/>
            <a:ext cx="1815873" cy="2241211"/>
          </a:xfrm>
          <a:prstGeom prst="rect">
            <a:avLst/>
          </a:prstGeom>
        </p:spPr>
      </p:pic>
      <p:pic>
        <p:nvPicPr>
          <p:cNvPr id="4" name="图片 3" descr="eee19902875f9d7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628800"/>
            <a:ext cx="1541004" cy="2081014"/>
          </a:xfrm>
          <a:prstGeom prst="rect">
            <a:avLst/>
          </a:prstGeom>
        </p:spPr>
      </p:pic>
      <p:pic>
        <p:nvPicPr>
          <p:cNvPr id="5" name="图片 4" descr="5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068960"/>
            <a:ext cx="3924300" cy="2857500"/>
          </a:xfrm>
          <a:prstGeom prst="rect">
            <a:avLst/>
          </a:prstGeom>
        </p:spPr>
      </p:pic>
      <p:pic>
        <p:nvPicPr>
          <p:cNvPr id="6" name="图片 5" descr="1045554J6-11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547664" y="4149080"/>
            <a:ext cx="1918320" cy="1918320"/>
          </a:xfrm>
          <a:prstGeom prst="rect">
            <a:avLst/>
          </a:prstGeom>
        </p:spPr>
      </p:pic>
      <p:pic>
        <p:nvPicPr>
          <p:cNvPr id="8" name="图片 7" descr="15595964V-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1268760"/>
            <a:ext cx="2202160" cy="2202160"/>
          </a:xfrm>
          <a:prstGeom prst="rect">
            <a:avLst/>
          </a:prstGeom>
        </p:spPr>
      </p:pic>
      <p:pic>
        <p:nvPicPr>
          <p:cNvPr id="10" name="图片 9" descr="10394874_副本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619672" y="1412776"/>
            <a:ext cx="1800200" cy="2905153"/>
          </a:xfrm>
          <a:prstGeom prst="rect">
            <a:avLst/>
          </a:prstGeom>
        </p:spPr>
      </p:pic>
      <p:pic>
        <p:nvPicPr>
          <p:cNvPr id="11" name="结尾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244408" y="6237312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6067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hlinkClick r:id="rId11" action="ppaction://hlinksldjump"/>
              </a:rPr>
              <a:t>返回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1924319" cy="4067743"/>
          </a:xfrm>
          <a:prstGeom prst="rect">
            <a:avLst/>
          </a:prstGeom>
        </p:spPr>
      </p:pic>
      <p:pic>
        <p:nvPicPr>
          <p:cNvPr id="4" name="图片 3" descr="tooopen_sy_131558711259_副本_副本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44624" y="2420888"/>
            <a:ext cx="1253277" cy="11000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83768" y="836712"/>
            <a:ext cx="4397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小花</a:t>
            </a:r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籽找快乐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完整故事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812360" y="6306143"/>
            <a:ext cx="504056" cy="504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98866" y="4886720"/>
            <a:ext cx="1381318" cy="1419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28498"/>
            <a:ext cx="2114550" cy="2095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52" y="1916832"/>
            <a:ext cx="3333750" cy="24193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0835" y="2452687"/>
            <a:ext cx="1771650" cy="19526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74" y="3520943"/>
            <a:ext cx="2339752" cy="25965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8" y="0"/>
            <a:ext cx="9431763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792" y="1648805"/>
            <a:ext cx="1683525" cy="14777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0249" y="276929"/>
            <a:ext cx="44989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8">
            <a:hlinkClick r:id="rId16" action="ppaction://hlinkfil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60" y="-459432"/>
            <a:ext cx="9414215" cy="731743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19" y="3522058"/>
            <a:ext cx="1488628" cy="18373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452" y="1635181"/>
            <a:ext cx="1114425" cy="15049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159" y="658263"/>
            <a:ext cx="1794424" cy="17944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36159" y="3929669"/>
            <a:ext cx="1429704" cy="142970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2795" y="3221638"/>
            <a:ext cx="1170219" cy="188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26" y="3749786"/>
            <a:ext cx="3735202" cy="27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0.00393 C -0.02413 0.00879 -0.00486 0.01249 0.00885 0.01503 C 0.01823 0.01873 0.02795 0.02058 0.03715 0.02382 C 0.04115 0.02683 0.04531 0.02983 0.04879 0.03284 C 0.05035 0.03423 0.05486 0.03724 0.05486 0.03747 C 0.06285 0.04972 0.07622 0.05712 0.08125 0.07285 C 0.0849 0.08372 0.08281 0.07724 0.08733 0.09274 C 0.09115 0.10546 0.09028 0.12072 0.09948 0.13044 C 0.10295 0.14454 0.11233 0.14755 0.12135 0.15495 C 0.12604 0.15888 0.13229 0.16721 0.13507 0.17276 C 0.14774 0.19311 0.14549 0.21762 0.15174 0.23959 C 0.15313 0.26688 0.14983 0.31175 0.17153 0.33279 C 0.1816 0.34228 0.19219 0.34366 0.20399 0.34829 C 0.24861 0.34736 0.29427 0.35199 0.33854 0.3439 C 0.37118 0.33788 0.40226 0.32146 0.43524 0.3173 C 0.49948 0.31869 0.51285 0.31892 0.5599 0.32378 C 0.57708 0.32308 0.59497 0.32308 0.61233 0.32169 C 0.62135 0.321 0.61545 0.31869 0.62222 0.31499 C 0.625 0.31337 0.63837 0.31106 0.6401 0.31059 C 0.64792 0.30504 0.65573 0.3025 0.66441 0.29949 C 0.68733 0.28307 0.72274 0.27405 0.74896 0.26388 C 0.75504 0.2574 0.76372 0.25347 0.77083 0.24838 C 0.78212 0.24029 0.78212 0.23728 0.79514 0.23289 C 0.80243 0.22757 0.8099 0.22803 0.81736 0.22387 C 0.83212 0.21577 0.81545 0.22225 0.82934 0.21739 C 0.83872 0.21022 0.86094 0.20028 0.86771 0.19288 C 0.87379 0.18617 0.88594 0.17576 0.89392 0.17276 C 0.90729 0.16235 0.90122 0.16536 0.91181 0.16166 C 0.9276 0.14339 0.96302 0.13946 0.98438 0.13275 C 0.99236 0.1302 0.99965 0.12835 1.00851 0.12835 " pathEditMode="relative" rAng="0" ptsTypes="fffffffffffffffffffffffffffffA">
                                      <p:cBhvr>
                                        <p:cTn id="14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74" y="17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7 -0.01411 C 0.21389 -0.00694 0.18351 -0.01619 0.24601 -0.01064 C 0.25017 -0.01018 0.25434 -0.00717 0.25868 -0.00579 C 0.26024 -0.00463 0.26198 -0.00301 0.26354 -0.00232 C 0.26753 -0.0007 0.27517 0.00115 0.27517 0.00138 C 0.28247 0.00578 0.2901 0.00693 0.29792 0.00948 C 0.30486 0.01179 0.31007 0.01595 0.31823 0.01803 C 0.32326 0.02127 0.32674 0.02451 0.33212 0.02636 C 0.33993 0.03168 0.34375 0.03515 0.35052 0.04162 C 0.35347 0.04394 0.35868 0.04833 0.35868 0.04856 C 0.36233 0.05573 0.3684 0.05851 0.37396 0.06336 C 0.37882 0.06776 0.3783 0.07285 0.38403 0.07516 C 0.38785 0.0821 0.39358 0.08718 0.39913 0.09204 C 0.4059 0.1043 0.41632 0.11239 0.42587 0.12072 C 0.42986 0.12419 0.43299 0.12904 0.43715 0.13251 C 0.43976 0.13506 0.4434 0.13668 0.44583 0.13945 C 0.44878 0.14246 0.45104 0.14616 0.45365 0.14939 C 0.45469 0.15055 0.45625 0.15032 0.45747 0.15124 C 0.46302 0.15541 0.4684 0.1605 0.47396 0.16466 C 0.47969 0.16905 0.48264 0.1753 0.48906 0.17807 C 0.49132 0.18131 0.49444 0.18339 0.4967 0.18663 C 0.49774 0.18802 0.49774 0.19033 0.49913 0.19172 C 0.51493 0.21022 0.54115 0.22155 0.5599 0.23381 C 0.56788 0.2389 0.57535 0.24606 0.58403 0.24884 C 0.59722 0.25809 0.61267 0.26248 0.62708 0.26757 C 0.63333 0.26989 0.63854 0.27382 0.64462 0.2759 C 0.65226 0.28122 0.66059 0.28307 0.66892 0.28607 C 0.67483 0.28839 0.68038 0.29255 0.68646 0.2944 C 0.69601 0.30342 0.71094 0.30319 0.72188 0.30458 C 0.7309 0.3129 0.75781 0.31336 0.76753 0.31475 C 0.79462 0.31845 0.81997 0.32516 0.8474 0.32655 C 0.86181 0.33117 0.87691 0.33348 0.89149 0.33672 C 0.95573 0.3358 1.01181 0.33927 1.07257 0.32816 C 1.07326 0.32793 1.08403 0.3247 1.08403 0.32146 L 1.07778 0.31359 " pathEditMode="relative" rAng="0" ptsTypes="fffffffffffffffffffffffffffffffffAA">
                                      <p:cBhvr>
                                        <p:cTn id="9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01" y="175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1758E-7 C 0.0151 -0.00485 0.03524 0.01249 0.05069 0.01527 C 0.05816 0.02521 0.05052 0.01689 0.05955 0.02197 C 0.06094 0.0229 0.06198 0.02475 0.06337 0.02544 C 0.06667 0.02706 0.07344 0.02868 0.07344 0.02868 C 0.08333 0.03539 0.09375 0.04048 0.10382 0.04718 C 0.10799 0.04996 0.11649 0.05019 0.12153 0.05227 C 0.12951 0.05967 0.14062 0.0636 0.14948 0.06915 C 0.15399 0.07193 0.16337 0.07586 0.16337 0.07586 C 0.17656 0.08927 0.17066 0.08326 0.18368 0.0895 C 0.18646 0.09714 0.18871 0.10199 0.19496 0.10454 C 0.2026 0.11148 0.21076 0.11772 0.2191 0.12327 C 0.22378 0.12628 0.22674 0.13113 0.23177 0.13321 C 0.23299 0.13483 0.23403 0.13691 0.23542 0.1383 C 0.23646 0.13923 0.23819 0.13876 0.23924 0.13992 C 0.24201 0.14293 0.24392 0.14732 0.24687 0.1501 C 0.24809 0.15125 0.24948 0.15241 0.25069 0.15357 C 0.25451 0.16097 0.25764 0.16374 0.26337 0.1686 C 0.26597 0.17091 0.27101 0.17554 0.27101 0.17554 C 0.27517 0.18409 0.2809 0.18872 0.28611 0.19566 C 0.28715 0.19704 0.28767 0.19936 0.28871 0.20074 C 0.29236 0.20537 0.29757 0.20814 0.30139 0.21254 C 0.30642 0.21832 0.31146 0.22572 0.31771 0.22942 C 0.32222 0.23197 0.3283 0.23405 0.33299 0.23613 C 0.33646 0.2433 0.33437 0.247 0.34062 0.24954 C 0.34618 0.25509 0.3566 0.2618 0.36337 0.26481 C 0.36979 0.27059 0.37743 0.27429 0.3849 0.2766 C 0.38958 0.27984 0.39392 0.28123 0.39878 0.28331 C 0.4059 0.28978 0.42656 0.29533 0.43542 0.29672 C 0.4474 0.30759 0.46337 0.30782 0.47726 0.31036 C 0.50139 0.31476 0.52517 0.32123 0.54948 0.32378 C 0.56024 0.32794 0.56979 0.3291 0.58108 0.33049 C 0.59253 0.33442 0.60208 0.33604 0.61406 0.33719 C 0.63611 0.34829 0.65937 0.35685 0.68229 0.36425 C 0.69549 0.36841 0.70816 0.37674 0.72153 0.37951 C 0.75035 0.39177 0.77483 0.39131 0.80642 0.39131 L 0.80486 0.37975 L 0.80486 0.39015 " pathEditMode="relative" ptsTypes="fffffffffffffffffffffffffffffffffffAAA">
                                      <p:cBhvr>
                                        <p:cTn id="101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876E-6 C -0.00555 0.00278 -0.01059 -0.00138 -0.01632 -0.00323 C -0.04878 -0.00277 -0.08142 -0.00254 -0.11388 -0.00162 C -0.14184 -0.00069 -0.16718 0.01573 -0.19357 0.02544 C -0.2026 0.03307 -0.19114 0.02429 -0.20364 0.03053 C -0.21215 0.03469 -0.21909 0.04417 -0.22777 0.04741 C -0.2342 0.05366 -0.24045 0.05851 -0.24809 0.06083 C -0.26076 0.0717 -0.27604 0.07678 -0.28975 0.08442 C -0.29531 0.09182 -0.30243 0.09343 -0.30746 0.09968 C -0.31215 0.10546 -0.31718 0.10824 -0.32274 0.11309 C -0.33055 0.12003 -0.33888 0.12882 -0.34809 0.13159 C -0.3552 0.13807 -0.36128 0.14663 -0.36961 0.1501 C -0.37448 0.15472 -0.37916 0.1612 -0.38472 0.16374 C -0.38732 0.1649 -0.39236 0.16698 -0.39236 0.16698 C -0.40972 0.1827 -0.43559 0.18548 -0.45555 0.18548 L -0.43316 0.18872 " pathEditMode="relative" ptsTypes="ffffffffffffffAA">
                                      <p:cBhvr>
                                        <p:cTn id="11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7567E-6 C 0.03177 -0.01179 0.05834 -0.00254 0.09618 -0.00185 C 0.1165 0.00185 0.13629 0.00648 0.15677 0.00833 C 0.17049 0.01179 0.18212 0.01526 0.19618 0.01665 C 0.20799 0.01919 0.21806 0.0222 0.23039 0.02359 C 0.23664 0.02891 0.24323 0.02891 0.2507 0.0303 C 0.25591 0.03469 0.26841 0.037 0.26841 0.037 C 0.27483 0.04117 0.27848 0.04232 0.28611 0.04371 C 0.28716 0.04487 0.28855 0.04625 0.28993 0.04718 C 0.29236 0.04857 0.29514 0.04857 0.2974 0.05042 C 0.30712 0.05782 0.30122 0.05944 0.31407 0.06221 C 0.32101 0.06892 0.329 0.07123 0.33681 0.07586 C 0.33837 0.07678 0.34011 0.07794 0.34167 0.07909 C 0.34306 0.08002 0.34427 0.08164 0.34566 0.08256 C 0.35608 0.0895 0.36962 0.09621 0.38108 0.10106 C 0.3941 0.11286 0.37466 0.09621 0.38993 0.10615 C 0.40486 0.1161 0.39115 0.11078 0.40261 0.11448 C 0.40764 0.11956 0.41129 0.11933 0.4165 0.12303 C 0.42344 0.12789 0.43091 0.13182 0.43785 0.13645 C 0.44254 0.14246 0.4467 0.14292 0.45191 0.14662 C 0.46441 0.15564 0.45469 0.15171 0.46459 0.15495 C 0.46945 0.15934 0.47466 0.16166 0.47969 0.16512 C 0.48473 0.1753 0.49132 0.17784 0.5 0.18039 C 0.51528 0.1901 0.53125 0.1945 0.54809 0.19727 C 0.55573 0.19866 0.55452 0.19635 0.55452 0.20398 " pathEditMode="relative" ptsTypes="ffffffffffffffffffffffffA">
                                      <p:cBhvr>
                                        <p:cTn id="11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-5.74468E-6 C 0.00711 -0.00903 0.01597 -0.01018 0.02534 -0.0118 C 0.0585 -0.02591 0.09652 -0.02568 0.12916 -0.00995 C 0.13576 -0.00116 0.14513 0.00254 0.15312 0.00855 C 0.1585 0.01271 0.15486 0.01109 0.16059 0.01364 C 0.16336 0.01479 0.1684 0.01688 0.1684 0.01688 C 0.17708 0.02474 0.18732 0.02613 0.19756 0.02867 C 0.20468 0.03515 0.21319 0.03306 0.22152 0.03561 C 0.22812 0.04116 0.23645 0.0407 0.24427 0.04231 C 0.30329 0.04162 0.3625 0.04208 0.42152 0.04046 C 0.43437 0.04 0.44722 0.03052 0.46076 0.03052 " pathEditMode="relative" ptsTypes="ffffffffffA">
                                      <p:cBhvr>
                                        <p:cTn id="122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9565E-7 C 0.00556 -0.00971 0.01302 -0.0148 0.02153 -0.0185 C 0.03785 -0.0333 0.07118 -0.03538 0.08993 -0.03723 C 0.1566 -0.03654 0.22327 -0.03654 0.28993 -0.03538 C 0.29705 -0.03515 0.304 -0.02729 0.31007 -0.02359 C 0.31268 -0.0222 0.31771 -0.02035 0.31771 -0.02035 C 0.32275 -0.01549 0.3316 -0.01156 0.33542 -0.00509 C 0.33907 0.00139 0.34045 0.00509 0.34688 0.00833 C 0.35087 0.01041 0.35834 0.01688 0.35834 0.01688 C 0.35868 0.01966 0.35816 0.02313 0.35955 0.02521 C 0.36146 0.02845 0.36563 0.02706 0.36841 0.02868 C 0.37743 0.03423 0.38403 0.03816 0.39375 0.04047 C 0.39844 0.04348 0.40243 0.04556 0.40764 0.04718 C 0.41355 0.05111 0.4191 0.05157 0.42535 0.05389 C 0.43125 0.05597 0.43681 0.06059 0.44306 0.06059 " pathEditMode="relative" ptsTypes="ffffffffffffffA">
                                      <p:cBhvr>
                                        <p:cTn id="1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5893E-6 C -0.00955 -0.00671 -0.02014 -0.01064 -0.03038 -0.01526 C -0.04688 -0.02266 -0.0625 -0.03215 -0.07969 -0.037 C -0.09983 -0.04278 -0.12014 -0.04695 -0.14045 -0.05227 C -0.22778 -0.05088 -0.21788 -0.05296 -0.27587 -0.04047 C -0.27761 -0.03931 -0.27917 -0.0377 -0.2809 -0.037 C -0.28507 -0.03538 -0.29358 -0.03376 -0.29358 -0.03376 C -0.3007 -0.02729 -0.30955 -0.02798 -0.31771 -0.02521 C -0.33316 -0.01989 -0.34879 -0.01388 -0.36458 -0.01179 C -0.38698 -0.00231 -0.42604 -0.00971 -0.44045 -0.01018 C -0.45139 -0.01226 -0.46302 -0.01549 -0.47344 -0.02035 C -0.48056 -0.02359 -0.47431 -0.02058 -0.48472 -0.02359 C -0.48733 -0.02428 -0.49236 -0.02706 -0.49236 -0.02706 " pathEditMode="relative" ptsTypes="ffffffffffffA">
                                      <p:cBhvr>
                                        <p:cTn id="13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51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267823-14111R3144410_副本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1924319" cy="4067743"/>
          </a:xfrm>
        </p:spPr>
      </p:pic>
      <p:pic>
        <p:nvPicPr>
          <p:cNvPr id="5" name="图片 4" descr="tooopen_sy_131558711259_副本_副本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44624" y="2420888"/>
            <a:ext cx="1253277" cy="1100055"/>
          </a:xfrm>
          <a:prstGeom prst="rect">
            <a:avLst/>
          </a:prstGeom>
        </p:spPr>
      </p:pic>
      <p:pic>
        <p:nvPicPr>
          <p:cNvPr id="7" name="妈妈怀里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88436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0.00393 C -0.02413 0.00879 -0.00486 0.01249 0.00885 0.01503 C 0.01823 0.01873 0.02795 0.02058 0.03715 0.02382 C 0.04115 0.02683 0.04531 0.02983 0.04879 0.03284 C 0.05035 0.03423 0.05486 0.03724 0.05486 0.03747 C 0.06285 0.04972 0.07622 0.05712 0.08125 0.07285 C 0.0849 0.08372 0.08281 0.07724 0.08733 0.09274 C 0.09115 0.10546 0.09028 0.12072 0.09948 0.13044 C 0.10295 0.14454 0.11233 0.14755 0.12135 0.15495 C 0.12604 0.15888 0.13229 0.16721 0.13507 0.17276 C 0.14774 0.19311 0.14549 0.21762 0.15174 0.23959 C 0.15313 0.26688 0.14983 0.31175 0.17153 0.33279 C 0.1816 0.34228 0.19219 0.34366 0.20399 0.34829 C 0.24861 0.34736 0.29427 0.35199 0.33854 0.3439 C 0.37118 0.33788 0.40226 0.32146 0.43524 0.3173 C 0.49948 0.31869 0.51285 0.31892 0.5599 0.32378 C 0.57708 0.32308 0.59497 0.32308 0.61233 0.32169 C 0.62135 0.321 0.61545 0.31869 0.62222 0.31499 C 0.625 0.31337 0.63837 0.31106 0.6401 0.31059 C 0.64792 0.30504 0.65573 0.3025 0.66441 0.29949 C 0.68733 0.28307 0.72274 0.27405 0.74896 0.26388 C 0.75504 0.2574 0.76372 0.25347 0.77083 0.24838 C 0.78212 0.24029 0.78212 0.23728 0.79514 0.23289 C 0.80243 0.22757 0.8099 0.22803 0.81736 0.22387 C 0.83212 0.21577 0.81545 0.22225 0.82934 0.21739 C 0.83872 0.21022 0.86094 0.20028 0.86771 0.19288 C 0.87379 0.18617 0.88594 0.17576 0.89392 0.17276 C 0.90729 0.16235 0.90122 0.16536 0.91181 0.16166 C 0.9276 0.14339 0.96302 0.13946 0.98438 0.13275 C 0.99236 0.1302 0.99965 0.12835 1.00851 0.12835 " pathEditMode="relative" rAng="0" ptsTypes="fffffffffffffffffffffffffffffA">
                                      <p:cBhvr>
                                        <p:cTn id="8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74" y="17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252150_094943357319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4" name="图片 3" descr="c145584063db46e58927618bf4930843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04664"/>
            <a:ext cx="2114550" cy="2095500"/>
          </a:xfrm>
          <a:prstGeom prst="rect">
            <a:avLst/>
          </a:prstGeom>
        </p:spPr>
      </p:pic>
      <p:pic>
        <p:nvPicPr>
          <p:cNvPr id="5" name="图片 4" descr="tooopen_sy_131558711259_副本_副本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71600" y="4365104"/>
            <a:ext cx="1728192" cy="138358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5576" y="1340768"/>
            <a:ext cx="54006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快乐，快乐，</a:t>
            </a:r>
            <a:endParaRPr lang="en-US" altLang="zh-CN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我给大家阳光和温暖，</a:t>
            </a:r>
            <a:endParaRPr lang="en-US" altLang="zh-CN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大家喜欢我。</a:t>
            </a:r>
            <a:endParaRPr lang="zh-CN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太阳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1641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400131_10503182400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3" name="图片 2" descr="20140221784100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24744"/>
            <a:ext cx="3333750" cy="2419350"/>
          </a:xfrm>
          <a:prstGeom prst="rect">
            <a:avLst/>
          </a:prstGeom>
        </p:spPr>
      </p:pic>
      <p:pic>
        <p:nvPicPr>
          <p:cNvPr id="5" name="图片 4" descr="77_副本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5576" y="4005064"/>
            <a:ext cx="1584176" cy="16278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1600" y="1844824"/>
            <a:ext cx="45127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快乐，快乐，</a:t>
            </a:r>
            <a:endParaRPr lang="en-US" altLang="zh-CN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我给大家唱歌，大家喜欢我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小鸟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2838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252150_19134551900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61448"/>
          </a:xfrm>
          <a:prstGeom prst="rect">
            <a:avLst/>
          </a:prstGeom>
        </p:spPr>
      </p:pic>
      <p:pic>
        <p:nvPicPr>
          <p:cNvPr id="3" name="图片 2" descr="0186c455423d180000019ae95466d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780928"/>
            <a:ext cx="1771650" cy="1952625"/>
          </a:xfrm>
          <a:prstGeom prst="rect">
            <a:avLst/>
          </a:prstGeom>
        </p:spPr>
      </p:pic>
      <p:pic>
        <p:nvPicPr>
          <p:cNvPr id="5" name="图片 4" descr="tooopen_sy_131558711259_副本_副本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797152"/>
            <a:ext cx="2574145" cy="20608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63888" y="2420888"/>
            <a:ext cx="45127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快乐，快乐，</a:t>
            </a:r>
            <a:endParaRPr lang="en-US" altLang="zh-CN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我给大家采蜜，大家喜欢我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蜜蜂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668344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975151_19381066900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61448"/>
          </a:xfrm>
          <a:prstGeom prst="rect">
            <a:avLst/>
          </a:prstGeom>
        </p:spPr>
      </p:pic>
      <p:pic>
        <p:nvPicPr>
          <p:cNvPr id="3" name="图片 2" descr="2009123225022781778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43608" y="3573016"/>
            <a:ext cx="2304256" cy="2557163"/>
          </a:xfrm>
          <a:prstGeom prst="rect">
            <a:avLst/>
          </a:prstGeom>
        </p:spPr>
      </p:pic>
      <p:pic>
        <p:nvPicPr>
          <p:cNvPr id="4" name="图片 3" descr="77_副本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20472" y="5156129"/>
            <a:ext cx="1656184" cy="17018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3597" y="2967335"/>
            <a:ext cx="49568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快乐，快乐，</a:t>
            </a:r>
            <a:endParaRPr lang="en-US" altLang="zh-CN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我给大家捉害虫，大家喜欢我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青蛙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1.11111E-6 C -0.00659 -0.01435 -0.00746 -0.02454 -0.0184 -0.02894 C -0.02881 -0.05 -0.05781 -0.05533 -0.07499 -0.06019 C -0.08333 -0.05949 -0.09166 -0.05903 -0.09999 -0.05787 C -0.11249 -0.05625 -0.12465 -0.04861 -0.13663 -0.04445 C -0.19357 0.00532 -0.2677 -0.01806 -0.33333 -0.01343 C -0.33906 -0.01135 -0.34722 -0.00996 -0.35173 -0.00463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145584063db46e58927618bf4930843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836712"/>
            <a:ext cx="4464496" cy="44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40221784100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340768"/>
            <a:ext cx="5417446" cy="3931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86c455423d180000019ae95466d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908720"/>
            <a:ext cx="4347176" cy="4791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64</Words>
  <Application>Microsoft Office PowerPoint</Application>
  <PresentationFormat>全屏显示(4:3)</PresentationFormat>
  <Paragraphs>13</Paragraphs>
  <Slides>13</Slides>
  <Notes>0</Notes>
  <HiddenSlides>0</HiddenSlides>
  <MMClips>8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tyty</cp:lastModifiedBy>
  <cp:revision>51</cp:revision>
  <dcterms:created xsi:type="dcterms:W3CDTF">2016-12-13T00:59:05Z</dcterms:created>
  <dcterms:modified xsi:type="dcterms:W3CDTF">2017-06-13T02:38:31Z</dcterms:modified>
</cp:coreProperties>
</file>