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2" r:id="rId6"/>
    <p:sldId id="261" r:id="rId7"/>
    <p:sldId id="259" r:id="rId8"/>
    <p:sldId id="260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2018/5/10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2018/5/10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2018/5/10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2018/5/10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2018/5/10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2018/5/10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2018/5/10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2018/5/10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2018/5/10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2018/5/10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2018/5/10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2018/5/10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全屏显示(4:3)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</cp:lastModifiedBy>
  <cp:revision>1</cp:revision>
  <dcterms:created xsi:type="dcterms:W3CDTF">2018-05-10T01:05:31Z</dcterms:created>
  <dcterms:modified xsi:type="dcterms:W3CDTF">2018-05-10T01:07:26Z</dcterms:modified>
</cp:coreProperties>
</file>