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37" d="100"/>
          <a:sy n="37" d="100"/>
        </p:scale>
        <p:origin x="1304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A61E9521-8CF2-101F-FBF9-B660F6A121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CA87DE71-41A8-BAE0-ACEF-CC6AB7021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010DBCEC-2CDF-E8CA-450E-486DE7EFC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438089-709E-46CF-83CC-6EFA4CFC0EF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838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C3A82F33-6B5B-6385-BA85-A89AE7296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4C7465BF-09E6-2E61-E5A8-35C452585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4F693B2A-2BFE-20FA-90FF-C7425CD08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6BECCF-0A5B-4DC4-8EA9-96FCA79AFEA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5853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C0BB5DEC-2D14-B0BE-3094-2C69A7C22F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4F1AE61E-C6E6-4290-868F-FE42D7F32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68863E3B-E779-2B01-2720-7AE373142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0831C-5F86-4543-8085-1819BD5B4FA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98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40FEC527-F347-B7D7-28E2-680E24F0AC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4CF7DA2F-1AD5-837D-638E-8FFDFCBAA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E1A3AFF4-81E7-D903-97DC-92BB0ED9C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E4FC1-416A-4863-B41D-6E4199A53C41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250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C7D49299-00B6-AF75-DF66-22B87A7B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66CD2FF3-F619-59DC-93A3-F23C3E498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417C3A22-AA3E-DDB1-E181-220AA883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8446-D2BC-4D03-B988-CFA904C658B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299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1027">
            <a:extLst>
              <a:ext uri="{FF2B5EF4-FFF2-40B4-BE49-F238E27FC236}">
                <a16:creationId xmlns:a16="http://schemas.microsoft.com/office/drawing/2014/main" id="{F966E436-DA22-C451-4EA5-47BB5FF671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028">
            <a:extLst>
              <a:ext uri="{FF2B5EF4-FFF2-40B4-BE49-F238E27FC236}">
                <a16:creationId xmlns:a16="http://schemas.microsoft.com/office/drawing/2014/main" id="{7B222E0E-A911-0D72-C3B5-246D7D29A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1029">
            <a:extLst>
              <a:ext uri="{FF2B5EF4-FFF2-40B4-BE49-F238E27FC236}">
                <a16:creationId xmlns:a16="http://schemas.microsoft.com/office/drawing/2014/main" id="{4728AE53-13E1-43C2-DA81-52C2D2AB1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4D6A4-DAE6-4674-81C9-FF051A1CB0FD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628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1027">
            <a:extLst>
              <a:ext uri="{FF2B5EF4-FFF2-40B4-BE49-F238E27FC236}">
                <a16:creationId xmlns:a16="http://schemas.microsoft.com/office/drawing/2014/main" id="{4FF15B2E-A9C9-1ED6-D0D3-B20A35DD16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页脚占位符 1028">
            <a:extLst>
              <a:ext uri="{FF2B5EF4-FFF2-40B4-BE49-F238E27FC236}">
                <a16:creationId xmlns:a16="http://schemas.microsoft.com/office/drawing/2014/main" id="{3B086E99-6C1C-5B0E-F59F-484BDC50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1029">
            <a:extLst>
              <a:ext uri="{FF2B5EF4-FFF2-40B4-BE49-F238E27FC236}">
                <a16:creationId xmlns:a16="http://schemas.microsoft.com/office/drawing/2014/main" id="{697E6F31-5967-925B-A3B6-8D9A26CF1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D923D-604F-41D8-BF5F-1C376FD7C383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538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1027">
            <a:extLst>
              <a:ext uri="{FF2B5EF4-FFF2-40B4-BE49-F238E27FC236}">
                <a16:creationId xmlns:a16="http://schemas.microsoft.com/office/drawing/2014/main" id="{EF6D017A-1062-4159-683D-11C2BDC0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页脚占位符 1028">
            <a:extLst>
              <a:ext uri="{FF2B5EF4-FFF2-40B4-BE49-F238E27FC236}">
                <a16:creationId xmlns:a16="http://schemas.microsoft.com/office/drawing/2014/main" id="{F9E71531-6AD1-F789-3D42-27A1F28B4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1029">
            <a:extLst>
              <a:ext uri="{FF2B5EF4-FFF2-40B4-BE49-F238E27FC236}">
                <a16:creationId xmlns:a16="http://schemas.microsoft.com/office/drawing/2014/main" id="{DD4B849D-CF8D-A151-B477-F0BB0521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428F1-28ED-442D-A7B4-4C41995CEF9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475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027">
            <a:extLst>
              <a:ext uri="{FF2B5EF4-FFF2-40B4-BE49-F238E27FC236}">
                <a16:creationId xmlns:a16="http://schemas.microsoft.com/office/drawing/2014/main" id="{ADAA879E-FFB6-6DDE-D8F2-B27F065D91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页脚占位符 1028">
            <a:extLst>
              <a:ext uri="{FF2B5EF4-FFF2-40B4-BE49-F238E27FC236}">
                <a16:creationId xmlns:a16="http://schemas.microsoft.com/office/drawing/2014/main" id="{B66F856E-1D29-2500-FFC3-7FE3C1606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1029">
            <a:extLst>
              <a:ext uri="{FF2B5EF4-FFF2-40B4-BE49-F238E27FC236}">
                <a16:creationId xmlns:a16="http://schemas.microsoft.com/office/drawing/2014/main" id="{57FEDE32-47F3-5C20-8B00-8D06CA852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E07497-3C75-45F0-8F29-9F39A6F494C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795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027">
            <a:extLst>
              <a:ext uri="{FF2B5EF4-FFF2-40B4-BE49-F238E27FC236}">
                <a16:creationId xmlns:a16="http://schemas.microsoft.com/office/drawing/2014/main" id="{138F1EE5-4F6A-091B-D5CE-3770DD5633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028">
            <a:extLst>
              <a:ext uri="{FF2B5EF4-FFF2-40B4-BE49-F238E27FC236}">
                <a16:creationId xmlns:a16="http://schemas.microsoft.com/office/drawing/2014/main" id="{8D949B2F-E44D-E75F-A3EA-265B1C5FA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1029">
            <a:extLst>
              <a:ext uri="{FF2B5EF4-FFF2-40B4-BE49-F238E27FC236}">
                <a16:creationId xmlns:a16="http://schemas.microsoft.com/office/drawing/2014/main" id="{521CF124-31CD-F8A8-FD73-5EA9EB4AA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183E1-3B35-4A26-A71D-6B80043820A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200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027">
            <a:extLst>
              <a:ext uri="{FF2B5EF4-FFF2-40B4-BE49-F238E27FC236}">
                <a16:creationId xmlns:a16="http://schemas.microsoft.com/office/drawing/2014/main" id="{FB7BFCBB-FAB4-8A96-2922-6DA8A1C220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028">
            <a:extLst>
              <a:ext uri="{FF2B5EF4-FFF2-40B4-BE49-F238E27FC236}">
                <a16:creationId xmlns:a16="http://schemas.microsoft.com/office/drawing/2014/main" id="{452B2C97-027C-883D-27DC-D97F049E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1029">
            <a:extLst>
              <a:ext uri="{FF2B5EF4-FFF2-40B4-BE49-F238E27FC236}">
                <a16:creationId xmlns:a16="http://schemas.microsoft.com/office/drawing/2014/main" id="{D93C002F-8383-66F2-793A-8F55D2E6B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DC2CBB-8F99-4C49-864D-1778FA516A3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472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>
            <a:extLst>
              <a:ext uri="{FF2B5EF4-FFF2-40B4-BE49-F238E27FC236}">
                <a16:creationId xmlns:a16="http://schemas.microsoft.com/office/drawing/2014/main" id="{AC0928E5-8285-7751-A3BC-36DBAA94A3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>
            <a:extLst>
              <a:ext uri="{FF2B5EF4-FFF2-40B4-BE49-F238E27FC236}">
                <a16:creationId xmlns:a16="http://schemas.microsoft.com/office/drawing/2014/main" id="{DD55484A-9F8C-D655-2049-610860E124D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>
            <a:extLst>
              <a:ext uri="{FF2B5EF4-FFF2-40B4-BE49-F238E27FC236}">
                <a16:creationId xmlns:a16="http://schemas.microsoft.com/office/drawing/2014/main" id="{E36EBA95-F82F-24D5-637F-29B41119B2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 noProof="1"/>
            </a:lvl1pPr>
          </a:lstStyle>
          <a:p>
            <a:endParaRPr lang="zh-CN" altLang="en-US"/>
          </a:p>
        </p:txBody>
      </p:sp>
      <p:sp>
        <p:nvSpPr>
          <p:cNvPr id="1029" name="页脚占位符 1028">
            <a:extLst>
              <a:ext uri="{FF2B5EF4-FFF2-40B4-BE49-F238E27FC236}">
                <a16:creationId xmlns:a16="http://schemas.microsoft.com/office/drawing/2014/main" id="{FE2996E8-A772-BEA0-442D-8675CA3AB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 noProof="1"/>
            </a:lvl1pPr>
          </a:lstStyle>
          <a:p>
            <a:endParaRPr lang="zh-CN" altLang="en-US"/>
          </a:p>
        </p:txBody>
      </p:sp>
      <p:sp>
        <p:nvSpPr>
          <p:cNvPr id="1030" name="灯片编号占位符 1029">
            <a:extLst>
              <a:ext uri="{FF2B5EF4-FFF2-40B4-BE49-F238E27FC236}">
                <a16:creationId xmlns:a16="http://schemas.microsoft.com/office/drawing/2014/main" id="{87332FC7-17EE-C9CB-A7CD-E94B096806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8BD937-3B2F-4628-AB9F-DC75A093572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标题 3073">
            <a:extLst>
              <a:ext uri="{FF2B5EF4-FFF2-40B4-BE49-F238E27FC236}">
                <a16:creationId xmlns:a16="http://schemas.microsoft.com/office/drawing/2014/main" id="{5AD6985C-D284-B23A-C6FE-B65F49F68C4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zh-CN" altLang="zh-CN" sz="7200">
                <a:latin typeface="华文琥珀" panose="02010800040101010101" pitchFamily="2" charset="-122"/>
                <a:ea typeface="华文琥珀" panose="02010800040101010101" pitchFamily="2" charset="-122"/>
              </a:rPr>
              <a:t>迷路的小花鸭</a:t>
            </a:r>
          </a:p>
        </p:txBody>
      </p:sp>
      <p:sp>
        <p:nvSpPr>
          <p:cNvPr id="2050" name="副标题 3074">
            <a:extLst>
              <a:ext uri="{FF2B5EF4-FFF2-40B4-BE49-F238E27FC236}">
                <a16:creationId xmlns:a16="http://schemas.microsoft.com/office/drawing/2014/main" id="{039CECB4-7682-8E20-D089-260ACBFCAD5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zh-CN" altLang="zh-CN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标题 1">
            <a:extLst>
              <a:ext uri="{FF2B5EF4-FFF2-40B4-BE49-F238E27FC236}">
                <a16:creationId xmlns:a16="http://schemas.microsoft.com/office/drawing/2014/main" id="{2CD86C90-C2ED-0776-106F-894E6E6D11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3074" name="内容占位符 3">
            <a:extLst>
              <a:ext uri="{FF2B5EF4-FFF2-40B4-BE49-F238E27FC236}">
                <a16:creationId xmlns:a16="http://schemas.microsoft.com/office/drawing/2014/main" id="{B8E395D7-65CA-244F-F203-4DF3AD43B347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3213" y="153988"/>
            <a:ext cx="8537575" cy="655002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标题 1">
            <a:extLst>
              <a:ext uri="{FF2B5EF4-FFF2-40B4-BE49-F238E27FC236}">
                <a16:creationId xmlns:a16="http://schemas.microsoft.com/office/drawing/2014/main" id="{6D443493-5CA6-96BB-72A9-E7EFC0B2D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8" name="内容占位符 3">
            <a:extLst>
              <a:ext uri="{FF2B5EF4-FFF2-40B4-BE49-F238E27FC236}">
                <a16:creationId xmlns:a16="http://schemas.microsoft.com/office/drawing/2014/main" id="{1222521C-8E0D-484A-F1C6-954893AD8BA5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4475" y="274638"/>
            <a:ext cx="8539163" cy="644207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标题 1">
            <a:extLst>
              <a:ext uri="{FF2B5EF4-FFF2-40B4-BE49-F238E27FC236}">
                <a16:creationId xmlns:a16="http://schemas.microsoft.com/office/drawing/2014/main" id="{B1AB3168-14DF-F082-ACBD-43775B41CE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122" name="内容占位符 3">
            <a:extLst>
              <a:ext uri="{FF2B5EF4-FFF2-40B4-BE49-F238E27FC236}">
                <a16:creationId xmlns:a16="http://schemas.microsoft.com/office/drawing/2014/main" id="{37F6F56D-46DE-BBDF-A2AB-5E058CA1D172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6225" y="185738"/>
            <a:ext cx="8591550" cy="64865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>
            <a:extLst>
              <a:ext uri="{FF2B5EF4-FFF2-40B4-BE49-F238E27FC236}">
                <a16:creationId xmlns:a16="http://schemas.microsoft.com/office/drawing/2014/main" id="{B09A1237-5AFE-ACB9-F2F3-9DF6D34B16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146" name="内容占位符 3">
            <a:extLst>
              <a:ext uri="{FF2B5EF4-FFF2-40B4-BE49-F238E27FC236}">
                <a16:creationId xmlns:a16="http://schemas.microsoft.com/office/drawing/2014/main" id="{6008EF94-F7D8-CD03-3A14-884C43AFD820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3063" y="244475"/>
            <a:ext cx="8313737" cy="63690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全屏显示(4:3)</PresentationFormat>
  <Paragraphs>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幼圆</vt:lpstr>
      <vt:lpstr>华文琥珀</vt:lpstr>
      <vt:lpstr>默认设计模板</vt:lpstr>
      <vt:lpstr>迷路的小花鸭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迷路的小花鸭</dc:title>
  <dc:creator>中3</dc:creator>
  <cp:lastModifiedBy>佳妮 周</cp:lastModifiedBy>
  <cp:revision>2</cp:revision>
  <dcterms:created xsi:type="dcterms:W3CDTF">2023-05-12T04:29:07Z</dcterms:created>
  <dcterms:modified xsi:type="dcterms:W3CDTF">2023-05-25T06:52:11Z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