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2" r:id="rId2"/>
    <p:sldId id="263" r:id="rId3"/>
    <p:sldId id="257" r:id="rId4"/>
    <p:sldId id="258" r:id="rId5"/>
    <p:sldId id="260" r:id="rId6"/>
    <p:sldId id="264" r:id="rId7"/>
    <p:sldId id="265" r:id="rId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FF33"/>
    <a:srgbClr val="006600"/>
    <a:srgbClr val="33CC33"/>
    <a:srgbClr val="FF00FF"/>
    <a:srgbClr val="FF0066"/>
    <a:srgbClr val="CC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37" d="100"/>
          <a:sy n="37" d="100"/>
        </p:scale>
        <p:origin x="1312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CDCBCC8-D389-A1B6-1F26-C322E7572AE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5D26B06-B4AF-EACD-1F5D-4A2DD5A5D89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E6B7BA4C-6233-A4DA-C2F1-1606A12F70C3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1B4B4093-7574-24DE-82CF-AFB7B6D634D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E73B4861-2326-3C0F-2B3A-2E07A75D86C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39BF8352-133D-4538-A55F-5082C5B26E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E016FE-9B4F-4F2A-8828-C77F8709C1A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F1CFDA-48AD-907F-9AE4-28793A5260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B67EDF-2265-2181-F7DF-A8026E1CED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0DFC6A-8C29-E7E9-5060-095E08A614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25E9EC-5CFA-4255-A82E-E8C655A02AB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36668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23801B-69D0-CD91-39AF-F89C4C9AD7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584FE6-A5DD-04BD-C9FA-186D29358E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E6D33B-0AA6-40FC-2F95-C0968DFDDD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731CB0-0F88-44DF-81BB-F92BBBAC042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0706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8911D8-0767-8BC6-EAF1-C1C99B2AF8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B21380-C8AF-3F2F-18EB-F5BA4C6840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7555FA-BB81-6B33-0126-2CB756998C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142D8C-9C6A-4CA8-9A8B-E9808E5357D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7045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67685D-4912-D56C-D20C-0768D6465C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F39DD3-4F6C-FC34-8E24-8138A90805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F460E0-082B-A1C1-35A0-9767C9CBBF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11D995-84C9-42E7-AF00-CEB919DF05D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99896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C47F42-E564-9A65-2FE8-98818BDDD5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F13755-4E75-70E2-DFD9-F65015AB7B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71EA4F-083A-546E-B3D8-B74447635C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F17071-8C2F-47CB-AC40-D2EB0A25091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89991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C9A841-BE30-F725-DF1A-51C48D3F10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BD76B7-8045-09F5-4988-3E957C7C94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5EF133-2D28-8ED5-9315-C2FDF2930D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F43955-233E-49D2-8405-DB7701BE1FD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63291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94E4857-4283-2591-F55A-D53ACC31ED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0E0407A-CA64-D7B2-DD73-84404842A8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0415F41-4CE4-F70A-A543-46CA81915D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A545D3-C40A-41A2-8B26-F0261B6E88E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86458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D2194EF-2BB4-D523-6C7F-A42281F293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FB4469A-F523-ACB3-CF81-71ECE74192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854717-E621-C2A0-D7DB-82CC7F89CF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970954-0AB3-4AE8-A3B0-036EEFEDA38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19236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3B89802-FCB5-79AF-7B6D-C0EB983BFA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BC26BFC-5A69-6760-27FD-77F62D8974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52EE449-915D-AF8D-1473-BAFEA2CB94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E56961-E375-4396-9D83-4A03E3B6C69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4510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60AB59-DBFA-9D60-1DD6-A56D034360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F626EF-2922-6E87-C321-0AF9B7476C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986A0F-90A4-D762-7A3A-3BD6BB120F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043AC-42FE-45A7-BC4A-9B3F2E7C507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5599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446FF2-7DB9-5CFA-8F5A-F1A5202D6A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CF0524-F520-C269-8BC1-B51250E2E3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CD966D-F8C8-42A3-ACFF-038F0170E2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07EA41-F9CB-4B72-AAA6-6DAD6C3C317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710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7AFD982-7900-4B7C-FE4C-AA87D4A1CB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5D6593F-B5C0-96CD-C972-38E22CD9B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3889545-4457-5515-0744-D09996DBB84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E648520-CC20-AB1D-2800-FF0E468354D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B917E02-5494-2370-8925-347D1F3F4E1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C7933FF-0794-48C8-ACAE-FC5A2EBF650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">
            <a:extLst>
              <a:ext uri="{FF2B5EF4-FFF2-40B4-BE49-F238E27FC236}">
                <a16:creationId xmlns:a16="http://schemas.microsoft.com/office/drawing/2014/main" id="{B7F81EC3-56DB-FC70-F1DD-670D1D1FFC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051" name="副标题 2">
            <a:extLst>
              <a:ext uri="{FF2B5EF4-FFF2-40B4-BE49-F238E27FC236}">
                <a16:creationId xmlns:a16="http://schemas.microsoft.com/office/drawing/2014/main" id="{74DDFF41-3EB5-E25E-4C22-31C5030E74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2" name="图片 3" descr="200991117594682649.jpg">
            <a:extLst>
              <a:ext uri="{FF2B5EF4-FFF2-40B4-BE49-F238E27FC236}">
                <a16:creationId xmlns:a16="http://schemas.microsoft.com/office/drawing/2014/main" id="{0685764B-0820-5701-385F-2B8BC73B9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1">
            <a:extLst>
              <a:ext uri="{FF2B5EF4-FFF2-40B4-BE49-F238E27FC236}">
                <a16:creationId xmlns:a16="http://schemas.microsoft.com/office/drawing/2014/main" id="{8D75D672-C6D4-6918-186E-F1C1F3F68E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075" name="副标题 2">
            <a:extLst>
              <a:ext uri="{FF2B5EF4-FFF2-40B4-BE49-F238E27FC236}">
                <a16:creationId xmlns:a16="http://schemas.microsoft.com/office/drawing/2014/main" id="{E886D4CA-8446-D884-73BE-8CA57054A7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6" name="图片 3" descr="20051119473182.jpg">
            <a:extLst>
              <a:ext uri="{FF2B5EF4-FFF2-40B4-BE49-F238E27FC236}">
                <a16:creationId xmlns:a16="http://schemas.microsoft.com/office/drawing/2014/main" id="{B341C337-B2DF-1063-F7D6-B533D1F8AD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5827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46E498-0AC8-29D0-C4CC-AD3EA8FBD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6072188"/>
            <a:ext cx="49291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>
                <a:latin typeface="华康海报体W12(P)" pitchFamily="82" charset="-122"/>
                <a:ea typeface="华康海报体W12(P)" pitchFamily="82" charset="-122"/>
              </a:rPr>
              <a:t>妈妈用梳子梳着我的头发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>
            <a:extLst>
              <a:ext uri="{FF2B5EF4-FFF2-40B4-BE49-F238E27FC236}">
                <a16:creationId xmlns:a16="http://schemas.microsoft.com/office/drawing/2014/main" id="{2A238903-B090-2AD7-31C2-A608AB7468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099" name="副标题 2">
            <a:extLst>
              <a:ext uri="{FF2B5EF4-FFF2-40B4-BE49-F238E27FC236}">
                <a16:creationId xmlns:a16="http://schemas.microsoft.com/office/drawing/2014/main" id="{2E5FF7BA-A2C2-E5BD-1859-33A8A1AD34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100" name="图片 3" descr="Img375336297.jpg">
            <a:extLst>
              <a:ext uri="{FF2B5EF4-FFF2-40B4-BE49-F238E27FC236}">
                <a16:creationId xmlns:a16="http://schemas.microsoft.com/office/drawing/2014/main" id="{65671E84-3E2D-8498-9A7B-EA94725C9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884694-B16E-87E7-93A4-2816EAD2E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5715000"/>
            <a:ext cx="65722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>
                <a:latin typeface="华康海报体W12(P)" pitchFamily="82" charset="-122"/>
                <a:ea typeface="华康海报体W12(P)" pitchFamily="82" charset="-122"/>
              </a:rPr>
              <a:t>我也用梳子梳着妈妈的头发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>
            <a:extLst>
              <a:ext uri="{FF2B5EF4-FFF2-40B4-BE49-F238E27FC236}">
                <a16:creationId xmlns:a16="http://schemas.microsoft.com/office/drawing/2014/main" id="{F35E5388-8164-2576-40DC-8EDDDC8002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123" name="副标题 2">
            <a:extLst>
              <a:ext uri="{FF2B5EF4-FFF2-40B4-BE49-F238E27FC236}">
                <a16:creationId xmlns:a16="http://schemas.microsoft.com/office/drawing/2014/main" id="{86EB5C54-312C-893A-564A-086A3DEAC8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4" name="图片 3" descr="200871594855338_2.jpg">
            <a:extLst>
              <a:ext uri="{FF2B5EF4-FFF2-40B4-BE49-F238E27FC236}">
                <a16:creationId xmlns:a16="http://schemas.microsoft.com/office/drawing/2014/main" id="{E1400EA8-DB66-711B-E35C-D225C7923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4163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 descr="2014099_203219005_2.jpg">
            <a:extLst>
              <a:ext uri="{FF2B5EF4-FFF2-40B4-BE49-F238E27FC236}">
                <a16:creationId xmlns:a16="http://schemas.microsoft.com/office/drawing/2014/main" id="{607C6C7F-98CB-45AB-94FA-D9B4D7DEC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928688"/>
            <a:ext cx="36195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1220162548428_2.jpg">
            <a:extLst>
              <a:ext uri="{FF2B5EF4-FFF2-40B4-BE49-F238E27FC236}">
                <a16:creationId xmlns:a16="http://schemas.microsoft.com/office/drawing/2014/main" id="{1BF09F5C-622E-EEE8-4925-79B5995DAE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429125"/>
            <a:ext cx="478631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7D8F46-844A-F58F-843D-B8942128F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4786313"/>
            <a:ext cx="4286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>
                <a:latin typeface="华康海报体W12(P)" pitchFamily="82" charset="-122"/>
                <a:ea typeface="华康海报体W12(P)" pitchFamily="82" charset="-122"/>
              </a:rPr>
              <a:t>风是树的梳子，梳着树的头发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>
            <a:extLst>
              <a:ext uri="{FF2B5EF4-FFF2-40B4-BE49-F238E27FC236}">
                <a16:creationId xmlns:a16="http://schemas.microsoft.com/office/drawing/2014/main" id="{0C3A0825-56AB-F115-9DA4-56D92FA10A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147" name="副标题 2">
            <a:extLst>
              <a:ext uri="{FF2B5EF4-FFF2-40B4-BE49-F238E27FC236}">
                <a16:creationId xmlns:a16="http://schemas.microsoft.com/office/drawing/2014/main" id="{35504CC1-B412-BD8B-D68B-B051AFEAF3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8" name="图片 3" descr="5252423_211443557613_2.jpg">
            <a:extLst>
              <a:ext uri="{FF2B5EF4-FFF2-40B4-BE49-F238E27FC236}">
                <a16:creationId xmlns:a16="http://schemas.microsoft.com/office/drawing/2014/main" id="{0B5384D5-35A4-A87D-0D25-CB86672EA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35413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 descr="s040306804.jpg">
            <a:extLst>
              <a:ext uri="{FF2B5EF4-FFF2-40B4-BE49-F238E27FC236}">
                <a16:creationId xmlns:a16="http://schemas.microsoft.com/office/drawing/2014/main" id="{A55033F6-1031-6334-16A4-BE2FBB366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85813"/>
            <a:ext cx="3810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1220162548428_2.jpg">
            <a:extLst>
              <a:ext uri="{FF2B5EF4-FFF2-40B4-BE49-F238E27FC236}">
                <a16:creationId xmlns:a16="http://schemas.microsoft.com/office/drawing/2014/main" id="{880FF26B-2802-0A4A-112B-3E29A03974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75"/>
            <a:ext cx="47148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0A5D2D-A1FA-DDD1-76BD-F0AC3F65F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4643438"/>
            <a:ext cx="4429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>
                <a:latin typeface="华康海报体W12(P)" pitchFamily="82" charset="-122"/>
                <a:ea typeface="华康海报体W12(P)" pitchFamily="82" charset="-122"/>
              </a:rPr>
              <a:t>船是海的梳子，梳着海的头发。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>
            <a:extLst>
              <a:ext uri="{FF2B5EF4-FFF2-40B4-BE49-F238E27FC236}">
                <a16:creationId xmlns:a16="http://schemas.microsoft.com/office/drawing/2014/main" id="{73419BA5-3E26-224D-1940-B0A757519D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171" name="副标题 2">
            <a:extLst>
              <a:ext uri="{FF2B5EF4-FFF2-40B4-BE49-F238E27FC236}">
                <a16:creationId xmlns:a16="http://schemas.microsoft.com/office/drawing/2014/main" id="{C016B76E-B9A6-3AFC-7295-F0894BCB2C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72" name="图片 3" descr="20051119473182.jpg">
            <a:extLst>
              <a:ext uri="{FF2B5EF4-FFF2-40B4-BE49-F238E27FC236}">
                <a16:creationId xmlns:a16="http://schemas.microsoft.com/office/drawing/2014/main" id="{A95725AD-B00D-4817-6C0C-E2D5F559346A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625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图片 4" descr="Img375336297.jpg">
            <a:extLst>
              <a:ext uri="{FF2B5EF4-FFF2-40B4-BE49-F238E27FC236}">
                <a16:creationId xmlns:a16="http://schemas.microsoft.com/office/drawing/2014/main" id="{E301D1C8-60F5-547D-CD67-17C696BE5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-214313"/>
            <a:ext cx="485775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图片 5" descr="200871594855338_2.jpg">
            <a:extLst>
              <a:ext uri="{FF2B5EF4-FFF2-40B4-BE49-F238E27FC236}">
                <a16:creationId xmlns:a16="http://schemas.microsoft.com/office/drawing/2014/main" id="{A6A2B721-693F-5517-5EC4-4868AEB3C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8875"/>
            <a:ext cx="4357688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图片 6" descr="2014099_203219005_2.jpg">
            <a:extLst>
              <a:ext uri="{FF2B5EF4-FFF2-40B4-BE49-F238E27FC236}">
                <a16:creationId xmlns:a16="http://schemas.microsoft.com/office/drawing/2014/main" id="{3B34B76E-3595-EDA8-8C3C-A86A80E1CD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571750"/>
            <a:ext cx="478631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图片 7" descr="5252423_211443557613_2.jpg">
            <a:extLst>
              <a:ext uri="{FF2B5EF4-FFF2-40B4-BE49-F238E27FC236}">
                <a16:creationId xmlns:a16="http://schemas.microsoft.com/office/drawing/2014/main" id="{6C7201B4-9B2D-9428-328A-8FBD5B3EF5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0563"/>
            <a:ext cx="4214813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图片 8" descr="s040306804.jpg">
            <a:extLst>
              <a:ext uri="{FF2B5EF4-FFF2-40B4-BE49-F238E27FC236}">
                <a16:creationId xmlns:a16="http://schemas.microsoft.com/office/drawing/2014/main" id="{30E76E53-DDBD-92F2-D622-2AEA2354B4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4476750"/>
            <a:ext cx="50006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>
            <a:extLst>
              <a:ext uri="{FF2B5EF4-FFF2-40B4-BE49-F238E27FC236}">
                <a16:creationId xmlns:a16="http://schemas.microsoft.com/office/drawing/2014/main" id="{1BFF180C-EDD1-AB94-3C18-EB9372E59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195" name="内容占位符 3" descr="u=3073036522,1450240558&amp;fm=56.jpg">
            <a:extLst>
              <a:ext uri="{FF2B5EF4-FFF2-40B4-BE49-F238E27FC236}">
                <a16:creationId xmlns:a16="http://schemas.microsoft.com/office/drawing/2014/main" id="{CE9CBBAE-8DE2-5DD6-BE84-F8D8C52702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915525" cy="7013575"/>
          </a:xfrm>
        </p:spPr>
      </p:pic>
      <p:sp>
        <p:nvSpPr>
          <p:cNvPr id="8196" name="TextBox 4">
            <a:extLst>
              <a:ext uri="{FF2B5EF4-FFF2-40B4-BE49-F238E27FC236}">
                <a16:creationId xmlns:a16="http://schemas.microsoft.com/office/drawing/2014/main" id="{47CECF6D-265B-763D-AEF6-560FCA35A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40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/>
              <a:t>            </a:t>
            </a:r>
            <a:r>
              <a:rPr lang="zh-CN" altLang="en-US" sz="5000">
                <a:latin typeface="华康海报体W12(P)" pitchFamily="82" charset="-122"/>
                <a:ea typeface="华康海报体W12(P)" pitchFamily="82" charset="-122"/>
              </a:rPr>
              <a:t>儿歌：梳子</a:t>
            </a:r>
            <a:br>
              <a:rPr lang="zh-CN" altLang="en-US" sz="5000">
                <a:latin typeface="华康海报体W12(P)" pitchFamily="82" charset="-122"/>
                <a:ea typeface="华康海报体W12(P)" pitchFamily="82" charset="-122"/>
              </a:rPr>
            </a:br>
            <a:r>
              <a:rPr lang="zh-CN" altLang="en-US" sz="5000">
                <a:latin typeface="华康海报体W12(P)" pitchFamily="82" charset="-122"/>
                <a:ea typeface="华康海报体W12(P)" pitchFamily="82" charset="-122"/>
              </a:rPr>
              <a:t>妈妈用梳子梳着我的头发， </a:t>
            </a:r>
            <a:endParaRPr lang="en-US" altLang="zh-CN" sz="5000">
              <a:latin typeface="华康海报体W12(P)" pitchFamily="82" charset="-122"/>
              <a:ea typeface="华康海报体W12(P)" pitchFamily="82" charset="-122"/>
            </a:endParaRPr>
          </a:p>
          <a:p>
            <a:pPr eaLnBrk="1" hangingPunct="1"/>
            <a:br>
              <a:rPr lang="zh-CN" altLang="en-US" sz="5000">
                <a:latin typeface="华康海报体W12(P)" pitchFamily="82" charset="-122"/>
                <a:ea typeface="华康海报体W12(P)" pitchFamily="82" charset="-122"/>
              </a:rPr>
            </a:br>
            <a:r>
              <a:rPr lang="zh-CN" altLang="en-US" sz="5000">
                <a:latin typeface="华康海报体W12(P)" pitchFamily="82" charset="-122"/>
                <a:ea typeface="华康海报体W12(P)" pitchFamily="82" charset="-122"/>
              </a:rPr>
              <a:t>我也用梳子梳着妈妈的头发。</a:t>
            </a:r>
            <a:endParaRPr lang="en-US" altLang="zh-CN" sz="5000">
              <a:latin typeface="华康海报体W12(P)" pitchFamily="82" charset="-122"/>
              <a:ea typeface="华康海报体W12(P)" pitchFamily="82" charset="-122"/>
            </a:endParaRPr>
          </a:p>
          <a:p>
            <a:pPr eaLnBrk="1" hangingPunct="1"/>
            <a:br>
              <a:rPr lang="zh-CN" altLang="en-US" sz="5000">
                <a:latin typeface="华康海报体W12(P)" pitchFamily="82" charset="-122"/>
                <a:ea typeface="华康海报体W12(P)" pitchFamily="82" charset="-122"/>
              </a:rPr>
            </a:br>
            <a:r>
              <a:rPr lang="zh-CN" altLang="en-US" sz="5000">
                <a:latin typeface="华康海报体W12(P)" pitchFamily="82" charset="-122"/>
                <a:ea typeface="华康海报体W12(P)" pitchFamily="82" charset="-122"/>
              </a:rPr>
              <a:t>风是树的梳子，梳着树的头发，</a:t>
            </a:r>
            <a:endParaRPr lang="en-US" altLang="zh-CN" sz="5000">
              <a:latin typeface="华康海报体W12(P)" pitchFamily="82" charset="-122"/>
              <a:ea typeface="华康海报体W12(P)" pitchFamily="82" charset="-122"/>
            </a:endParaRPr>
          </a:p>
          <a:p>
            <a:pPr eaLnBrk="1" hangingPunct="1"/>
            <a:br>
              <a:rPr lang="zh-CN" altLang="en-US" sz="5000">
                <a:latin typeface="华康海报体W12(P)" pitchFamily="82" charset="-122"/>
                <a:ea typeface="华康海报体W12(P)" pitchFamily="82" charset="-122"/>
              </a:rPr>
            </a:br>
            <a:r>
              <a:rPr lang="zh-CN" altLang="en-US" sz="5000">
                <a:latin typeface="华康海报体W12(P)" pitchFamily="82" charset="-122"/>
                <a:ea typeface="华康海报体W12(P)" pitchFamily="82" charset="-122"/>
              </a:rPr>
              <a:t>船是海的梳子，梳着海的头发。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91</Words>
  <Application>Microsoft Office PowerPoint</Application>
  <PresentationFormat>全屏显示(4:3)</PresentationFormat>
  <Paragraphs>8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Arial</vt:lpstr>
      <vt:lpstr>宋体</vt:lpstr>
      <vt:lpstr>华康海报体W12(P)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ThinKPad</dc:creator>
  <cp:lastModifiedBy>佳妮 周</cp:lastModifiedBy>
  <cp:revision>15</cp:revision>
  <dcterms:created xsi:type="dcterms:W3CDTF">2011-04-03T03:14:23Z</dcterms:created>
  <dcterms:modified xsi:type="dcterms:W3CDTF">2023-05-25T06:33:39Z</dcterms:modified>
</cp:coreProperties>
</file>