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57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5477"/>
          <a:stretch>
            <a:fillRect/>
          </a:stretch>
        </p:blipFill>
        <p:spPr>
          <a:xfrm>
            <a:off x="-318135" y="-129540"/>
            <a:ext cx="9512300" cy="71170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360" y="2303145"/>
            <a:ext cx="87166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/>
              <a:t>如果我是一片云</a:t>
            </a:r>
            <a:endParaRPr lang="zh-CN" altLang="en-US" sz="8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0365" t="13734" r="10775" b="22623"/>
          <a:stretch>
            <a:fillRect/>
          </a:stretch>
        </p:blipFill>
        <p:spPr>
          <a:xfrm>
            <a:off x="1038860" y="436245"/>
            <a:ext cx="7066280" cy="5279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56180" y="5935980"/>
            <a:ext cx="733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如果我是一片云，我是一片云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rcRect b="4369"/>
          <a:stretch>
            <a:fillRect/>
          </a:stretch>
        </p:blipFill>
        <p:spPr>
          <a:xfrm>
            <a:off x="-299720" y="-27940"/>
            <a:ext cx="9645650" cy="6960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0365" t="13734" r="10775" b="22623"/>
          <a:stretch>
            <a:fillRect/>
          </a:stretch>
        </p:blipFill>
        <p:spPr>
          <a:xfrm>
            <a:off x="1903095" y="6057900"/>
            <a:ext cx="1914525" cy="7721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40985" y="662305"/>
            <a:ext cx="468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我想飘到小河里，飘到小河里。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5065"/>
          <a:stretch>
            <a:fillRect/>
          </a:stretch>
        </p:blipFill>
        <p:spPr>
          <a:xfrm>
            <a:off x="1372870" y="1165860"/>
            <a:ext cx="6034405" cy="42970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4135" y="5662930"/>
            <a:ext cx="733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看见小鱼和小虾，小鱼和小虾。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rcRect t="20894" b="5207"/>
          <a:stretch>
            <a:fillRect/>
          </a:stretch>
        </p:blipFill>
        <p:spPr>
          <a:xfrm>
            <a:off x="1125855" y="274955"/>
            <a:ext cx="7073265" cy="59747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5990" y="6413500"/>
            <a:ext cx="582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我们一起做游戏，一起做游戏。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rcRect l="10365" t="13734" r="10775" b="22623"/>
          <a:stretch>
            <a:fillRect/>
          </a:stretch>
        </p:blipFill>
        <p:spPr>
          <a:xfrm>
            <a:off x="452755" y="629920"/>
            <a:ext cx="3500120" cy="253301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rcRect b="5065"/>
          <a:stretch>
            <a:fillRect/>
          </a:stretch>
        </p:blipFill>
        <p:spPr>
          <a:xfrm>
            <a:off x="440690" y="3721735"/>
            <a:ext cx="3512185" cy="2501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内容占位符 5"/>
          <p:cNvPicPr>
            <a:picLocks noChangeAspect="1"/>
          </p:cNvPicPr>
          <p:nvPr/>
        </p:nvPicPr>
        <p:blipFill>
          <a:blip r:embed="rId3"/>
          <a:srcRect l="31843" t="29838" b="4369"/>
          <a:stretch>
            <a:fillRect/>
          </a:stretch>
        </p:blipFill>
        <p:spPr>
          <a:xfrm>
            <a:off x="4923790" y="639445"/>
            <a:ext cx="3463925" cy="252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0365" t="13734" r="10775" b="22623"/>
          <a:stretch>
            <a:fillRect/>
          </a:stretch>
        </p:blipFill>
        <p:spPr>
          <a:xfrm>
            <a:off x="5915660" y="2717165"/>
            <a:ext cx="839470" cy="33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20894" b="5207"/>
          <a:stretch>
            <a:fillRect/>
          </a:stretch>
        </p:blipFill>
        <p:spPr>
          <a:xfrm>
            <a:off x="4923790" y="3721735"/>
            <a:ext cx="3422650" cy="2529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WPS 演示</Application>
  <PresentationFormat/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123</dc:creator>
  <cp:lastModifiedBy>方人也</cp:lastModifiedBy>
  <cp:revision>1</cp:revision>
  <dcterms:created xsi:type="dcterms:W3CDTF">2023-04-23T05:16:36Z</dcterms:created>
  <dcterms:modified xsi:type="dcterms:W3CDTF">2023-04-23T05:16:36Z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