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08f9f740bfb9a2c3992d8fe82c00d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34410" y="397510"/>
            <a:ext cx="5122545" cy="60629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f9b832930266311e1f7779a2e335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4575" y="541655"/>
            <a:ext cx="7683500" cy="57740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8a2b3d75adcb43c6e35214a2167d8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115" y="668020"/>
            <a:ext cx="7315835" cy="55225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37a04ba9d7ccd83197d4f3c545997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120" y="656590"/>
            <a:ext cx="7223760" cy="54025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73e767430b14192f4fdacd3a2d2f6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6175" y="593725"/>
            <a:ext cx="7359015" cy="5499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622baa3591467e97cd333b929bd91b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6305" y="488950"/>
            <a:ext cx="7820025" cy="58794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bb7cee8416bb3f3bf8efdbe1d52b63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6805" y="645160"/>
            <a:ext cx="7439025" cy="55683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2023-05-07T23:36:53Z</dcterms:created>
  <dcterms:modified xsi:type="dcterms:W3CDTF">2023-05-07T23:38:29Z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