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16" r:id="rId3"/>
    <p:sldId id="519" r:id="rId5"/>
    <p:sldId id="583" r:id="rId6"/>
    <p:sldId id="561" r:id="rId7"/>
    <p:sldId id="584" r:id="rId8"/>
    <p:sldId id="57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038" y="-19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93E58-1A5B-47EA-BB2E-315A80536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3A789-0D6D-4770-8157-EB591107E6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E435A6-09D2-4ABC-903D-BAA221EEE2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E435A6-09D2-4ABC-903D-BAA221EEE2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E435A6-09D2-4ABC-903D-BAA221EEE2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E435A6-09D2-4ABC-903D-BAA221EEE2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E435A6-09D2-4ABC-903D-BAA221EEE2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E435A6-09D2-4ABC-903D-BAA221EEE2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2909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各行业\aixin\3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-11104"/>
            <a:ext cx="12217477" cy="68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20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36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6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5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5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4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4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53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3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2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tags" Target="../tags/tag2.xml"/><Relationship Id="rId4" Type="http://schemas.openxmlformats.org/officeDocument/2006/relationships/image" Target="../media/image11.jpe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istrator\各行业\aixin\df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759679" y="34541"/>
            <a:ext cx="3239610" cy="13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各行业\aixin\未标题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63" y="3232419"/>
            <a:ext cx="5228015" cy="242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各行业\aixin\e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8975653" y="5474090"/>
            <a:ext cx="2881289" cy="124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各行业\aixin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265" y="0"/>
            <a:ext cx="12213060" cy="68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>
            <a:spLocks noChangeArrowheads="1"/>
          </p:cNvSpPr>
          <p:nvPr/>
        </p:nvSpPr>
        <p:spPr bwMode="auto">
          <a:xfrm>
            <a:off x="5016130" y="2286326"/>
            <a:ext cx="698316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390"/>
            <a:r>
              <a:rPr lang="zh-CN" altLang="en-US" sz="7200" dirty="0">
                <a:solidFill>
                  <a:srgbClr val="FF5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社会：爱心包裹</a:t>
            </a:r>
            <a:endParaRPr lang="zh-CN" altLang="en-US" sz="7200" dirty="0">
              <a:solidFill>
                <a:srgbClr val="FF505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2" name="Picture 4" descr="C:\Users\Administrator\各行业\aixin\2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1413688" y="933394"/>
            <a:ext cx="3089726" cy="26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prism isContent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各行业\aixin\e.png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9839549" y="5731281"/>
            <a:ext cx="2161376" cy="9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各行业\aixin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65" y="0"/>
            <a:ext cx="12213060" cy="68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各行业\aixin\3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256449" y="275369"/>
            <a:ext cx="944140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201812259034081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840" y="1202055"/>
            <a:ext cx="5462270" cy="4166235"/>
          </a:xfrm>
          <a:prstGeom prst="rect">
            <a:avLst/>
          </a:prstGeom>
        </p:spPr>
      </p:pic>
      <p:pic>
        <p:nvPicPr>
          <p:cNvPr id="4" name="图片 3" descr="a41f726a4b0616b989f2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1202055"/>
            <a:ext cx="5695950" cy="41656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3999865" y="5523865"/>
            <a:ext cx="4829175" cy="655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四川省</a:t>
            </a:r>
            <a:endParaRPr lang="zh-CN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prism isContent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各行业\aixin\e.png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9839549" y="5731281"/>
            <a:ext cx="2161376" cy="9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各行业\aixin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65" y="0"/>
            <a:ext cx="12213060" cy="68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各行业\aixin\3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256449" y="275369"/>
            <a:ext cx="944140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1568360842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" y="1356360"/>
            <a:ext cx="5617845" cy="4041775"/>
          </a:xfrm>
          <a:prstGeom prst="rect">
            <a:avLst/>
          </a:prstGeom>
        </p:spPr>
      </p:pic>
      <p:pic>
        <p:nvPicPr>
          <p:cNvPr id="6" name="图片 5" descr="u=6501293,3113342342&amp;fm=173&amp;s=708323F5CA134ED20CA9BC770300D050&amp;w=602&amp;h=398&amp;im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43320" y="1356360"/>
            <a:ext cx="5607685" cy="40424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99865" y="5523865"/>
            <a:ext cx="4829175" cy="655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江西省</a:t>
            </a:r>
            <a:endParaRPr lang="zh-CN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prism isContent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C:\Users\Administrator\各行业\aixin\e.png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9839549" y="5731281"/>
            <a:ext cx="2161376" cy="9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各行业\aixin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65" y="0"/>
            <a:ext cx="12213060" cy="68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各行业\aixin\3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256449" y="275369"/>
            <a:ext cx="944140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259586" y="837312"/>
            <a:ext cx="3684553" cy="0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中国地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0" y="275590"/>
            <a:ext cx="11662410" cy="629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prism isContent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C:\Users\Administrator\各行业\aixin\e.png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9839549" y="5731281"/>
            <a:ext cx="2161376" cy="9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各行业\aixin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65" y="0"/>
            <a:ext cx="12213060" cy="68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各行业\aixin\34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256449" y="275369"/>
            <a:ext cx="944140" cy="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259586" y="837312"/>
            <a:ext cx="3684553" cy="0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小包裹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245" y="455930"/>
            <a:ext cx="7498080" cy="6015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prism isContent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istrator\各行业\aixin\df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759679" y="34541"/>
            <a:ext cx="3239610" cy="13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各行业\aixin\未标题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63" y="3232419"/>
            <a:ext cx="5228015" cy="242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各行业\aixin\e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8975653" y="5474090"/>
            <a:ext cx="2881289" cy="124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各行业\aixin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265" y="0"/>
            <a:ext cx="12213060" cy="68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>
            <a:spLocks noChangeArrowheads="1"/>
          </p:cNvSpPr>
          <p:nvPr/>
        </p:nvSpPr>
        <p:spPr bwMode="auto">
          <a:xfrm>
            <a:off x="5088121" y="2514932"/>
            <a:ext cx="698316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defTabSz="1088390"/>
            <a:r>
              <a:rPr lang="zh-CN" altLang="en-US" sz="3600" dirty="0">
                <a:solidFill>
                  <a:srgbClr val="FF5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我想对贫困地区小朋友说的祝福话</a:t>
            </a:r>
            <a:r>
              <a:rPr lang="en-US" altLang="zh-CN" sz="3600" dirty="0">
                <a:solidFill>
                  <a:srgbClr val="FF5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------</a:t>
            </a:r>
            <a:endParaRPr lang="en-US" altLang="zh-CN" sz="3600" dirty="0">
              <a:solidFill>
                <a:srgbClr val="FF505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2" name="Picture 4" descr="C:\Users\Administrator\各行业\aixin\2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1413688" y="933394"/>
            <a:ext cx="3089726" cy="26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prism isContent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897d2aef-bdd2-4912-8fef-974277d0c7e7"/>
  <p:tag name="COMMONDATA" val="eyJoZGlkIjoiZDhmNGVhODdhMjgzMTkzNjA1MjI1MWFiZGJlOGFkYjEifQ=="/>
</p:tagLst>
</file>

<file path=ppt/theme/theme1.xml><?xml version="1.0" encoding="utf-8"?>
<a:theme xmlns:a="http://schemas.openxmlformats.org/drawingml/2006/main" name="第一PPT，www.1ppt.com">
  <a:themeElements>
    <a:clrScheme name="自定义 73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5050"/>
      </a:accent1>
      <a:accent2>
        <a:srgbClr val="595959"/>
      </a:accent2>
      <a:accent3>
        <a:srgbClr val="FF5050"/>
      </a:accent3>
      <a:accent4>
        <a:srgbClr val="595959"/>
      </a:accent4>
      <a:accent5>
        <a:srgbClr val="FF5050"/>
      </a:accent5>
      <a:accent6>
        <a:srgbClr val="595959"/>
      </a:accent6>
      <a:hlink>
        <a:srgbClr val="D2611C"/>
      </a:hlink>
      <a:folHlink>
        <a:srgbClr val="3B435B"/>
      </a:folHlink>
    </a:clrScheme>
    <a:fontScheme name="jwfahic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WPS 演示</Application>
  <PresentationFormat>自定义</PresentationFormat>
  <Paragraphs>8</Paragraphs>
  <Slides>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方正粗黑宋简体</vt:lpstr>
      <vt:lpstr>微软雅黑</vt:lpstr>
      <vt:lpstr>Calibri</vt:lpstr>
      <vt:lpstr>等线</vt:lpstr>
      <vt:lpstr>Arial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爱心公益</dc:title>
  <dc:creator>第一PPT</dc:creator>
  <cp:keywords>www.1ppt.com</cp:keywords>
  <dc:description>www.1ppt.com</dc:description>
  <cp:lastModifiedBy>admin</cp:lastModifiedBy>
  <cp:revision>7</cp:revision>
  <dcterms:created xsi:type="dcterms:W3CDTF">2018-04-03T13:04:00Z</dcterms:created>
  <dcterms:modified xsi:type="dcterms:W3CDTF">2023-05-05T06:05:22Z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8546127C77C74361A9ECEE5F668EB381_12</vt:lpwstr>
  </property>
  <property fmtid="{D5CDD505-2E9C-101B-9397-08002B2CF9AE}" pid="3" name="KSOProductBuildVer">
    <vt:lpwstr>2052-11.1.0.14036</vt:lpwstr>
  </property>
</Properties>
</file>