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7" Type="http://schemas.openxmlformats.org/officeDocument/2006/relationships/viewProps" Target="viewProps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3.jpeg"/><Relationship Id="rId1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6" name="图片 5" descr="t019d999505e5d18515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25215" y="1346200"/>
            <a:ext cx="5080000" cy="38100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4" name="图片 3" descr="305cdd0e7040f426f64100ca087f6f8731cb640a50ed-FaEjmo_fw658.webp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29125" y="1905000"/>
            <a:ext cx="3017520" cy="304800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4" name="图片 3" descr="305cdd0e7040f426f64100ca087f6f8731cb640a50ed-FaEjmo_fw658.webp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87240" y="1905000"/>
            <a:ext cx="3017520" cy="3048000"/>
          </a:xfrm>
          <a:prstGeom prst="rect">
            <a:avLst/>
          </a:prstGeom>
        </p:spPr>
      </p:pic>
      <p:pic>
        <p:nvPicPr>
          <p:cNvPr id="5" name="图片 4" descr="d1c179c2cb6af33d5d3a38feae5407c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02100" y="1247140"/>
            <a:ext cx="3988435" cy="3988435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WPS 演示</Application>
  <PresentationFormat>宽屏</PresentationFormat>
  <Paragraphs>0</Paragraphs>
  <Slides>3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3</vt:i4>
      </vt:variant>
    </vt:vector>
  </HeadingPairs>
  <TitlesOfParts>
    <vt:vector size="10" baseType="lpstr">
      <vt:lpstr>Arial</vt:lpstr>
      <vt:lpstr>宋体</vt:lpstr>
      <vt:lpstr>Wingdings</vt:lpstr>
      <vt:lpstr>Arial Unicode MS</vt:lpstr>
      <vt:lpstr>Calibri</vt:lpstr>
      <vt:lpstr>微软雅黑</vt:lpstr>
      <vt:lpstr>Office 主题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Administrator</cp:lastModifiedBy>
  <cp:revision>2</cp:revision>
  <dcterms:created xsi:type="dcterms:W3CDTF">2023-05-05T06:53:38Z</dcterms:created>
  <dcterms:modified xsi:type="dcterms:W3CDTF">2023-05-05T06:54:20Z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2052-11.8.2.8506</vt:lpwstr>
  </property>
</Properties>
</file>